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8" r:id="rId6"/>
    <p:sldId id="264" r:id="rId7"/>
    <p:sldId id="412" r:id="rId8"/>
    <p:sldId id="267" r:id="rId9"/>
    <p:sldId id="413" r:id="rId10"/>
    <p:sldId id="414" r:id="rId11"/>
    <p:sldId id="415" r:id="rId12"/>
    <p:sldId id="416" r:id="rId13"/>
    <p:sldId id="417" r:id="rId14"/>
    <p:sldId id="418" r:id="rId15"/>
    <p:sldId id="434" r:id="rId16"/>
    <p:sldId id="420" r:id="rId17"/>
    <p:sldId id="421" r:id="rId18"/>
    <p:sldId id="410" r:id="rId19"/>
    <p:sldId id="423" r:id="rId20"/>
    <p:sldId id="422" r:id="rId21"/>
    <p:sldId id="425" r:id="rId22"/>
    <p:sldId id="435" r:id="rId23"/>
    <p:sldId id="427" r:id="rId24"/>
    <p:sldId id="424" r:id="rId25"/>
    <p:sldId id="436" r:id="rId26"/>
    <p:sldId id="429" r:id="rId27"/>
    <p:sldId id="411" r:id="rId28"/>
    <p:sldId id="431" r:id="rId29"/>
    <p:sldId id="432" r:id="rId30"/>
    <p:sldId id="43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0F0"/>
    <a:srgbClr val="CEE8E2"/>
    <a:srgbClr val="1B4B3F"/>
    <a:srgbClr val="B9D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12BD4-E141-4E9A-9CDB-33647DF8958F}" v="1789" dt="2026-05-27T12:09:46.613"/>
    <p1510:client id="{618B8160-20D0-A55A-E879-F4EF644CB8E1}" v="251" dt="2026-05-27T12:12:12.609"/>
    <p1510:client id="{8AAC3521-324A-6C82-71CD-2608443B5481}" v="160" dt="2026-05-26T14:50:35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Callaghan" userId="7d6edf72-703e-404d-9039-6248e31ec25c" providerId="ADAL" clId="{69CAA0CA-BB09-4F0D-AB76-82F9DF251F3B}"/>
    <pc:docChg chg="custSel modSld sldOrd">
      <pc:chgData name="Ian Callaghan" userId="7d6edf72-703e-404d-9039-6248e31ec25c" providerId="ADAL" clId="{69CAA0CA-BB09-4F0D-AB76-82F9DF251F3B}" dt="2026-05-27T13:09:32.219" v="1873" actId="255"/>
      <pc:docMkLst>
        <pc:docMk/>
      </pc:docMkLst>
      <pc:sldChg chg="modSp mod">
        <pc:chgData name="Ian Callaghan" userId="7d6edf72-703e-404d-9039-6248e31ec25c" providerId="ADAL" clId="{69CAA0CA-BB09-4F0D-AB76-82F9DF251F3B}" dt="2026-05-26T16:13:30.829" v="1766" actId="20577"/>
        <pc:sldMkLst>
          <pc:docMk/>
          <pc:sldMk cId="2407801063" sldId="256"/>
        </pc:sldMkLst>
        <pc:spChg chg="mod">
          <ac:chgData name="Ian Callaghan" userId="7d6edf72-703e-404d-9039-6248e31ec25c" providerId="ADAL" clId="{69CAA0CA-BB09-4F0D-AB76-82F9DF251F3B}" dt="2026-05-26T16:13:30.829" v="1766" actId="20577"/>
          <ac:spMkLst>
            <pc:docMk/>
            <pc:sldMk cId="2407801063" sldId="256"/>
            <ac:spMk id="3" creationId="{3654A9FE-CCE8-F07D-EBF6-B9CADBA010CB}"/>
          </ac:spMkLst>
        </pc:spChg>
      </pc:sldChg>
      <pc:sldChg chg="modSp mod">
        <pc:chgData name="Ian Callaghan" userId="7d6edf72-703e-404d-9039-6248e31ec25c" providerId="ADAL" clId="{69CAA0CA-BB09-4F0D-AB76-82F9DF251F3B}" dt="2026-05-26T14:44:39.457" v="1546" actId="20577"/>
        <pc:sldMkLst>
          <pc:docMk/>
          <pc:sldMk cId="2204453315" sldId="264"/>
        </pc:sldMkLst>
        <pc:spChg chg="mod">
          <ac:chgData name="Ian Callaghan" userId="7d6edf72-703e-404d-9039-6248e31ec25c" providerId="ADAL" clId="{69CAA0CA-BB09-4F0D-AB76-82F9DF251F3B}" dt="2026-05-26T14:40:02.719" v="907" actId="1037"/>
          <ac:spMkLst>
            <pc:docMk/>
            <pc:sldMk cId="2204453315" sldId="264"/>
            <ac:spMk id="2" creationId="{7D99BC62-1E49-4976-7804-44CD7635CC0E}"/>
          </ac:spMkLst>
        </pc:spChg>
        <pc:spChg chg="mod">
          <ac:chgData name="Ian Callaghan" userId="7d6edf72-703e-404d-9039-6248e31ec25c" providerId="ADAL" clId="{69CAA0CA-BB09-4F0D-AB76-82F9DF251F3B}" dt="2026-05-26T14:44:39.457" v="1546" actId="20577"/>
          <ac:spMkLst>
            <pc:docMk/>
            <pc:sldMk cId="2204453315" sldId="264"/>
            <ac:spMk id="3" creationId="{DAEFCA32-0C64-F143-7EA2-3E9E2F923DC6}"/>
          </ac:spMkLst>
        </pc:spChg>
      </pc:sldChg>
      <pc:sldChg chg="modSp mod ord">
        <pc:chgData name="Ian Callaghan" userId="7d6edf72-703e-404d-9039-6248e31ec25c" providerId="ADAL" clId="{69CAA0CA-BB09-4F0D-AB76-82F9DF251F3B}" dt="2026-05-27T11:42:50.318" v="1768" actId="20577"/>
        <pc:sldMkLst>
          <pc:docMk/>
          <pc:sldMk cId="1130606963" sldId="267"/>
        </pc:sldMkLst>
        <pc:spChg chg="mod">
          <ac:chgData name="Ian Callaghan" userId="7d6edf72-703e-404d-9039-6248e31ec25c" providerId="ADAL" clId="{69CAA0CA-BB09-4F0D-AB76-82F9DF251F3B}" dt="2026-05-27T11:42:50.318" v="1768" actId="20577"/>
          <ac:spMkLst>
            <pc:docMk/>
            <pc:sldMk cId="1130606963" sldId="267"/>
            <ac:spMk id="2" creationId="{C3B5367F-8F7C-BA9B-161F-BBE216C2AFDB}"/>
          </ac:spMkLst>
        </pc:spChg>
      </pc:sldChg>
      <pc:sldChg chg="modSp mod">
        <pc:chgData name="Ian Callaghan" userId="7d6edf72-703e-404d-9039-6248e31ec25c" providerId="ADAL" clId="{69CAA0CA-BB09-4F0D-AB76-82F9DF251F3B}" dt="2026-05-26T14:37:55.946" v="801" actId="12"/>
        <pc:sldMkLst>
          <pc:docMk/>
          <pc:sldMk cId="336468191" sldId="410"/>
        </pc:sldMkLst>
        <pc:spChg chg="mod">
          <ac:chgData name="Ian Callaghan" userId="7d6edf72-703e-404d-9039-6248e31ec25c" providerId="ADAL" clId="{69CAA0CA-BB09-4F0D-AB76-82F9DF251F3B}" dt="2026-05-26T14:37:55.946" v="801" actId="12"/>
          <ac:spMkLst>
            <pc:docMk/>
            <pc:sldMk cId="336468191" sldId="410"/>
            <ac:spMk id="2" creationId="{5EFE913F-3930-5294-0223-65F00809BA8A}"/>
          </ac:spMkLst>
        </pc:spChg>
      </pc:sldChg>
      <pc:sldChg chg="modSp mod">
        <pc:chgData name="Ian Callaghan" userId="7d6edf72-703e-404d-9039-6248e31ec25c" providerId="ADAL" clId="{69CAA0CA-BB09-4F0D-AB76-82F9DF251F3B}" dt="2026-05-26T14:32:15.095" v="775" actId="313"/>
        <pc:sldMkLst>
          <pc:docMk/>
          <pc:sldMk cId="4002622003" sldId="411"/>
        </pc:sldMkLst>
        <pc:spChg chg="mod">
          <ac:chgData name="Ian Callaghan" userId="7d6edf72-703e-404d-9039-6248e31ec25c" providerId="ADAL" clId="{69CAA0CA-BB09-4F0D-AB76-82F9DF251F3B}" dt="2026-05-26T14:32:15.095" v="775" actId="313"/>
          <ac:spMkLst>
            <pc:docMk/>
            <pc:sldMk cId="4002622003" sldId="411"/>
            <ac:spMk id="2" creationId="{3195F732-92B7-D04A-3B5B-8C8EA60A3AAF}"/>
          </ac:spMkLst>
        </pc:spChg>
      </pc:sldChg>
      <pc:sldChg chg="modSp mod">
        <pc:chgData name="Ian Callaghan" userId="7d6edf72-703e-404d-9039-6248e31ec25c" providerId="ADAL" clId="{69CAA0CA-BB09-4F0D-AB76-82F9DF251F3B}" dt="2026-05-27T12:08:19.801" v="1863" actId="27636"/>
        <pc:sldMkLst>
          <pc:docMk/>
          <pc:sldMk cId="1324096222" sldId="412"/>
        </pc:sldMkLst>
        <pc:spChg chg="mod">
          <ac:chgData name="Ian Callaghan" userId="7d6edf72-703e-404d-9039-6248e31ec25c" providerId="ADAL" clId="{69CAA0CA-BB09-4F0D-AB76-82F9DF251F3B}" dt="2026-05-27T12:08:19.801" v="1863" actId="27636"/>
          <ac:spMkLst>
            <pc:docMk/>
            <pc:sldMk cId="1324096222" sldId="412"/>
            <ac:spMk id="8" creationId="{A990ACFD-3A37-8B35-F823-07C0459C7F18}"/>
          </ac:spMkLst>
        </pc:spChg>
        <pc:spChg chg="mod">
          <ac:chgData name="Ian Callaghan" userId="7d6edf72-703e-404d-9039-6248e31ec25c" providerId="ADAL" clId="{69CAA0CA-BB09-4F0D-AB76-82F9DF251F3B}" dt="2026-05-27T12:08:19.792" v="1862" actId="27636"/>
          <ac:spMkLst>
            <pc:docMk/>
            <pc:sldMk cId="1324096222" sldId="412"/>
            <ac:spMk id="10" creationId="{F0B5E6CA-7248-FFC1-B8B6-BA876E1B68A7}"/>
          </ac:spMkLst>
        </pc:spChg>
      </pc:sldChg>
      <pc:sldChg chg="modSp mod">
        <pc:chgData name="Ian Callaghan" userId="7d6edf72-703e-404d-9039-6248e31ec25c" providerId="ADAL" clId="{69CAA0CA-BB09-4F0D-AB76-82F9DF251F3B}" dt="2026-05-26T14:34:40.018" v="791" actId="1035"/>
        <pc:sldMkLst>
          <pc:docMk/>
          <pc:sldMk cId="2357138662" sldId="413"/>
        </pc:sldMkLst>
        <pc:spChg chg="mod">
          <ac:chgData name="Ian Callaghan" userId="7d6edf72-703e-404d-9039-6248e31ec25c" providerId="ADAL" clId="{69CAA0CA-BB09-4F0D-AB76-82F9DF251F3B}" dt="2026-05-26T14:19:23.532" v="357" actId="14100"/>
          <ac:spMkLst>
            <pc:docMk/>
            <pc:sldMk cId="2357138662" sldId="413"/>
            <ac:spMk id="2" creationId="{FDFDAF49-A3AA-8BF6-9E68-DB58FBDBB8FA}"/>
          </ac:spMkLst>
        </pc:spChg>
        <pc:spChg chg="mod">
          <ac:chgData name="Ian Callaghan" userId="7d6edf72-703e-404d-9039-6248e31ec25c" providerId="ADAL" clId="{69CAA0CA-BB09-4F0D-AB76-82F9DF251F3B}" dt="2026-05-26T14:34:40.018" v="791" actId="1035"/>
          <ac:spMkLst>
            <pc:docMk/>
            <pc:sldMk cId="2357138662" sldId="413"/>
            <ac:spMk id="3" creationId="{10DF525B-B2C1-D37C-4F2B-0172E5B925A5}"/>
          </ac:spMkLst>
        </pc:spChg>
      </pc:sldChg>
      <pc:sldChg chg="modSp mod">
        <pc:chgData name="Ian Callaghan" userId="7d6edf72-703e-404d-9039-6248e31ec25c" providerId="ADAL" clId="{69CAA0CA-BB09-4F0D-AB76-82F9DF251F3B}" dt="2026-05-26T14:20:13.275" v="365" actId="113"/>
        <pc:sldMkLst>
          <pc:docMk/>
          <pc:sldMk cId="1332105511" sldId="414"/>
        </pc:sldMkLst>
        <pc:spChg chg="mod">
          <ac:chgData name="Ian Callaghan" userId="7d6edf72-703e-404d-9039-6248e31ec25c" providerId="ADAL" clId="{69CAA0CA-BB09-4F0D-AB76-82F9DF251F3B}" dt="2026-05-26T14:20:13.275" v="365" actId="113"/>
          <ac:spMkLst>
            <pc:docMk/>
            <pc:sldMk cId="1332105511" sldId="414"/>
            <ac:spMk id="4" creationId="{65480884-7E1D-C09B-4CFD-7C162437B538}"/>
          </ac:spMkLst>
        </pc:spChg>
      </pc:sldChg>
      <pc:sldChg chg="modSp mod">
        <pc:chgData name="Ian Callaghan" userId="7d6edf72-703e-404d-9039-6248e31ec25c" providerId="ADAL" clId="{69CAA0CA-BB09-4F0D-AB76-82F9DF251F3B}" dt="2026-05-27T11:43:36.962" v="1769" actId="1076"/>
        <pc:sldMkLst>
          <pc:docMk/>
          <pc:sldMk cId="866146851" sldId="415"/>
        </pc:sldMkLst>
        <pc:spChg chg="mod">
          <ac:chgData name="Ian Callaghan" userId="7d6edf72-703e-404d-9039-6248e31ec25c" providerId="ADAL" clId="{69CAA0CA-BB09-4F0D-AB76-82F9DF251F3B}" dt="2026-05-27T11:43:36.962" v="1769" actId="1076"/>
          <ac:spMkLst>
            <pc:docMk/>
            <pc:sldMk cId="866146851" sldId="415"/>
            <ac:spMk id="2" creationId="{A7E0719E-A3B6-4DC8-1101-958B72824980}"/>
          </ac:spMkLst>
        </pc:spChg>
        <pc:spChg chg="mod">
          <ac:chgData name="Ian Callaghan" userId="7d6edf72-703e-404d-9039-6248e31ec25c" providerId="ADAL" clId="{69CAA0CA-BB09-4F0D-AB76-82F9DF251F3B}" dt="2026-05-26T14:34:05.809" v="784" actId="113"/>
          <ac:spMkLst>
            <pc:docMk/>
            <pc:sldMk cId="866146851" sldId="415"/>
            <ac:spMk id="3" creationId="{9A7EFA4D-8066-05FA-95BE-C76ECBDB6C7D}"/>
          </ac:spMkLst>
        </pc:spChg>
        <pc:spChg chg="mod">
          <ac:chgData name="Ian Callaghan" userId="7d6edf72-703e-404d-9039-6248e31ec25c" providerId="ADAL" clId="{69CAA0CA-BB09-4F0D-AB76-82F9DF251F3B}" dt="2026-05-26T14:20:59.415" v="387" actId="113"/>
          <ac:spMkLst>
            <pc:docMk/>
            <pc:sldMk cId="866146851" sldId="415"/>
            <ac:spMk id="5" creationId="{67043731-4AB8-B74A-1B15-4049ED8D92FC}"/>
          </ac:spMkLst>
        </pc:spChg>
      </pc:sldChg>
      <pc:sldChg chg="modSp mod">
        <pc:chgData name="Ian Callaghan" userId="7d6edf72-703e-404d-9039-6248e31ec25c" providerId="ADAL" clId="{69CAA0CA-BB09-4F0D-AB76-82F9DF251F3B}" dt="2026-05-27T11:44:13.853" v="1770" actId="14100"/>
        <pc:sldMkLst>
          <pc:docMk/>
          <pc:sldMk cId="3236204639" sldId="416"/>
        </pc:sldMkLst>
        <pc:spChg chg="mod">
          <ac:chgData name="Ian Callaghan" userId="7d6edf72-703e-404d-9039-6248e31ec25c" providerId="ADAL" clId="{69CAA0CA-BB09-4F0D-AB76-82F9DF251F3B}" dt="2026-05-27T11:44:13.853" v="1770" actId="14100"/>
          <ac:spMkLst>
            <pc:docMk/>
            <pc:sldMk cId="3236204639" sldId="416"/>
            <ac:spMk id="3" creationId="{E2C8F2D2-A587-F7C6-6074-655A0F3229F3}"/>
          </ac:spMkLst>
        </pc:spChg>
      </pc:sldChg>
      <pc:sldChg chg="modSp mod">
        <pc:chgData name="Ian Callaghan" userId="7d6edf72-703e-404d-9039-6248e31ec25c" providerId="ADAL" clId="{69CAA0CA-BB09-4F0D-AB76-82F9DF251F3B}" dt="2026-05-27T12:09:46.611" v="1872" actId="113"/>
        <pc:sldMkLst>
          <pc:docMk/>
          <pc:sldMk cId="2431940088" sldId="417"/>
        </pc:sldMkLst>
        <pc:spChg chg="mod">
          <ac:chgData name="Ian Callaghan" userId="7d6edf72-703e-404d-9039-6248e31ec25c" providerId="ADAL" clId="{69CAA0CA-BB09-4F0D-AB76-82F9DF251F3B}" dt="2026-05-27T12:09:32.355" v="1871" actId="14100"/>
          <ac:spMkLst>
            <pc:docMk/>
            <pc:sldMk cId="2431940088" sldId="417"/>
            <ac:spMk id="2" creationId="{631EC40B-E315-235F-58E1-1FE7D541CEC3}"/>
          </ac:spMkLst>
        </pc:spChg>
        <pc:spChg chg="mod">
          <ac:chgData name="Ian Callaghan" userId="7d6edf72-703e-404d-9039-6248e31ec25c" providerId="ADAL" clId="{69CAA0CA-BB09-4F0D-AB76-82F9DF251F3B}" dt="2026-05-27T11:44:35.027" v="1771" actId="113"/>
          <ac:spMkLst>
            <pc:docMk/>
            <pc:sldMk cId="2431940088" sldId="417"/>
            <ac:spMk id="3" creationId="{3BAB6056-4969-E363-1858-869ADE60B779}"/>
          </ac:spMkLst>
        </pc:spChg>
        <pc:spChg chg="mod">
          <ac:chgData name="Ian Callaghan" userId="7d6edf72-703e-404d-9039-6248e31ec25c" providerId="ADAL" clId="{69CAA0CA-BB09-4F0D-AB76-82F9DF251F3B}" dt="2026-05-27T12:09:46.611" v="1872" actId="113"/>
          <ac:spMkLst>
            <pc:docMk/>
            <pc:sldMk cId="2431940088" sldId="417"/>
            <ac:spMk id="5" creationId="{20219824-815C-4D9F-6E34-8EA1F7519EC3}"/>
          </ac:spMkLst>
        </pc:spChg>
      </pc:sldChg>
      <pc:sldChg chg="modSp mod">
        <pc:chgData name="Ian Callaghan" userId="7d6edf72-703e-404d-9039-6248e31ec25c" providerId="ADAL" clId="{69CAA0CA-BB09-4F0D-AB76-82F9DF251F3B}" dt="2026-05-27T11:46:22.838" v="1822" actId="20577"/>
        <pc:sldMkLst>
          <pc:docMk/>
          <pc:sldMk cId="1655304065" sldId="420"/>
        </pc:sldMkLst>
        <pc:spChg chg="mod">
          <ac:chgData name="Ian Callaghan" userId="7d6edf72-703e-404d-9039-6248e31ec25c" providerId="ADAL" clId="{69CAA0CA-BB09-4F0D-AB76-82F9DF251F3B}" dt="2026-05-27T11:46:22.838" v="1822" actId="20577"/>
          <ac:spMkLst>
            <pc:docMk/>
            <pc:sldMk cId="1655304065" sldId="420"/>
            <ac:spMk id="3" creationId="{76F84E0A-C64A-7FD8-BFAF-33003B247CCD}"/>
          </ac:spMkLst>
        </pc:spChg>
      </pc:sldChg>
      <pc:sldChg chg="modSp mod">
        <pc:chgData name="Ian Callaghan" userId="7d6edf72-703e-404d-9039-6248e31ec25c" providerId="ADAL" clId="{69CAA0CA-BB09-4F0D-AB76-82F9DF251F3B}" dt="2026-05-27T11:48:19.605" v="1840" actId="1076"/>
        <pc:sldMkLst>
          <pc:docMk/>
          <pc:sldMk cId="3738198125" sldId="422"/>
        </pc:sldMkLst>
        <pc:spChg chg="mod">
          <ac:chgData name="Ian Callaghan" userId="7d6edf72-703e-404d-9039-6248e31ec25c" providerId="ADAL" clId="{69CAA0CA-BB09-4F0D-AB76-82F9DF251F3B}" dt="2026-05-27T11:47:55.582" v="1838" actId="255"/>
          <ac:spMkLst>
            <pc:docMk/>
            <pc:sldMk cId="3738198125" sldId="422"/>
            <ac:spMk id="2" creationId="{2A271E25-4A81-1CE2-2BD5-300F7D50F089}"/>
          </ac:spMkLst>
        </pc:spChg>
        <pc:spChg chg="mod">
          <ac:chgData name="Ian Callaghan" userId="7d6edf72-703e-404d-9039-6248e31ec25c" providerId="ADAL" clId="{69CAA0CA-BB09-4F0D-AB76-82F9DF251F3B}" dt="2026-05-26T14:23:30.571" v="529" actId="14100"/>
          <ac:spMkLst>
            <pc:docMk/>
            <pc:sldMk cId="3738198125" sldId="422"/>
            <ac:spMk id="3" creationId="{FBAAED99-23DA-85B2-240F-EBEEE989308F}"/>
          </ac:spMkLst>
        </pc:spChg>
        <pc:picChg chg="mod">
          <ac:chgData name="Ian Callaghan" userId="7d6edf72-703e-404d-9039-6248e31ec25c" providerId="ADAL" clId="{69CAA0CA-BB09-4F0D-AB76-82F9DF251F3B}" dt="2026-05-27T11:48:19.605" v="1840" actId="1076"/>
          <ac:picMkLst>
            <pc:docMk/>
            <pc:sldMk cId="3738198125" sldId="422"/>
            <ac:picMk id="4" creationId="{C20B39A8-15B8-C426-F325-4B3E4CFAF5D3}"/>
          </ac:picMkLst>
        </pc:picChg>
      </pc:sldChg>
      <pc:sldChg chg="modSp mod">
        <pc:chgData name="Ian Callaghan" userId="7d6edf72-703e-404d-9039-6248e31ec25c" providerId="ADAL" clId="{69CAA0CA-BB09-4F0D-AB76-82F9DF251F3B}" dt="2026-05-27T11:47:33.665" v="1836" actId="1037"/>
        <pc:sldMkLst>
          <pc:docMk/>
          <pc:sldMk cId="205447971" sldId="423"/>
        </pc:sldMkLst>
        <pc:spChg chg="mod">
          <ac:chgData name="Ian Callaghan" userId="7d6edf72-703e-404d-9039-6248e31ec25c" providerId="ADAL" clId="{69CAA0CA-BB09-4F0D-AB76-82F9DF251F3B}" dt="2026-05-27T11:47:33.665" v="1836" actId="1037"/>
          <ac:spMkLst>
            <pc:docMk/>
            <pc:sldMk cId="205447971" sldId="423"/>
            <ac:spMk id="2" creationId="{954821BF-C44D-FAF6-6E26-246882D9C01F}"/>
          </ac:spMkLst>
        </pc:spChg>
      </pc:sldChg>
      <pc:sldChg chg="modSp mod">
        <pc:chgData name="Ian Callaghan" userId="7d6edf72-703e-404d-9039-6248e31ec25c" providerId="ADAL" clId="{69CAA0CA-BB09-4F0D-AB76-82F9DF251F3B}" dt="2026-05-26T14:36:14.495" v="798" actId="1076"/>
        <pc:sldMkLst>
          <pc:docMk/>
          <pc:sldMk cId="712385192" sldId="424"/>
        </pc:sldMkLst>
        <pc:spChg chg="mod">
          <ac:chgData name="Ian Callaghan" userId="7d6edf72-703e-404d-9039-6248e31ec25c" providerId="ADAL" clId="{69CAA0CA-BB09-4F0D-AB76-82F9DF251F3B}" dt="2026-05-26T14:36:14.495" v="798" actId="1076"/>
          <ac:spMkLst>
            <pc:docMk/>
            <pc:sldMk cId="712385192" sldId="424"/>
            <ac:spMk id="2" creationId="{ABDD9620-5B36-EC70-4289-C040A430CF13}"/>
          </ac:spMkLst>
        </pc:spChg>
      </pc:sldChg>
      <pc:sldChg chg="modSp mod">
        <pc:chgData name="Ian Callaghan" userId="7d6edf72-703e-404d-9039-6248e31ec25c" providerId="ADAL" clId="{69CAA0CA-BB09-4F0D-AB76-82F9DF251F3B}" dt="2026-05-27T12:07:38.952" v="1859" actId="255"/>
        <pc:sldMkLst>
          <pc:docMk/>
          <pc:sldMk cId="3664591925" sldId="425"/>
        </pc:sldMkLst>
        <pc:spChg chg="mod">
          <ac:chgData name="Ian Callaghan" userId="7d6edf72-703e-404d-9039-6248e31ec25c" providerId="ADAL" clId="{69CAA0CA-BB09-4F0D-AB76-82F9DF251F3B}" dt="2026-05-27T12:07:38.952" v="1859" actId="255"/>
          <ac:spMkLst>
            <pc:docMk/>
            <pc:sldMk cId="3664591925" sldId="425"/>
            <ac:spMk id="2" creationId="{E2F013BA-65C2-B6D1-A4A1-6059F65ECE25}"/>
          </ac:spMkLst>
        </pc:spChg>
        <pc:spChg chg="mod">
          <ac:chgData name="Ian Callaghan" userId="7d6edf72-703e-404d-9039-6248e31ec25c" providerId="ADAL" clId="{69CAA0CA-BB09-4F0D-AB76-82F9DF251F3B}" dt="2026-05-26T14:24:42.945" v="532" actId="14100"/>
          <ac:spMkLst>
            <pc:docMk/>
            <pc:sldMk cId="3664591925" sldId="425"/>
            <ac:spMk id="3" creationId="{D953819E-44E0-D1A3-36BF-FB1BFCF2E027}"/>
          </ac:spMkLst>
        </pc:spChg>
      </pc:sldChg>
      <pc:sldChg chg="modSp mod">
        <pc:chgData name="Ian Callaghan" userId="7d6edf72-703e-404d-9039-6248e31ec25c" providerId="ADAL" clId="{69CAA0CA-BB09-4F0D-AB76-82F9DF251F3B}" dt="2026-05-26T14:36:55.042" v="800" actId="14100"/>
        <pc:sldMkLst>
          <pc:docMk/>
          <pc:sldMk cId="3736504778" sldId="426"/>
        </pc:sldMkLst>
        <pc:spChg chg="mod">
          <ac:chgData name="Ian Callaghan" userId="7d6edf72-703e-404d-9039-6248e31ec25c" providerId="ADAL" clId="{69CAA0CA-BB09-4F0D-AB76-82F9DF251F3B}" dt="2026-05-26T14:26:05.008" v="552" actId="113"/>
          <ac:spMkLst>
            <pc:docMk/>
            <pc:sldMk cId="3736504778" sldId="426"/>
            <ac:spMk id="2" creationId="{F2DF029E-9334-CDEC-9B08-DC598ED4CA9C}"/>
          </ac:spMkLst>
        </pc:spChg>
        <pc:spChg chg="mod">
          <ac:chgData name="Ian Callaghan" userId="7d6edf72-703e-404d-9039-6248e31ec25c" providerId="ADAL" clId="{69CAA0CA-BB09-4F0D-AB76-82F9DF251F3B}" dt="2026-05-26T14:36:55.042" v="800" actId="14100"/>
          <ac:spMkLst>
            <pc:docMk/>
            <pc:sldMk cId="3736504778" sldId="426"/>
            <ac:spMk id="3" creationId="{111E2E5F-E89A-25B4-A7AC-6AE65D39D474}"/>
          </ac:spMkLst>
        </pc:spChg>
      </pc:sldChg>
      <pc:sldChg chg="modSp mod">
        <pc:chgData name="Ian Callaghan" userId="7d6edf72-703e-404d-9039-6248e31ec25c" providerId="ADAL" clId="{69CAA0CA-BB09-4F0D-AB76-82F9DF251F3B}" dt="2026-05-27T11:49:30.460" v="1844" actId="255"/>
        <pc:sldMkLst>
          <pc:docMk/>
          <pc:sldMk cId="4159831633" sldId="427"/>
        </pc:sldMkLst>
        <pc:spChg chg="mod">
          <ac:chgData name="Ian Callaghan" userId="7d6edf72-703e-404d-9039-6248e31ec25c" providerId="ADAL" clId="{69CAA0CA-BB09-4F0D-AB76-82F9DF251F3B}" dt="2026-05-27T11:49:30.460" v="1844" actId="255"/>
          <ac:spMkLst>
            <pc:docMk/>
            <pc:sldMk cId="4159831633" sldId="427"/>
            <ac:spMk id="2" creationId="{C8352607-C8DB-EE1E-2B3C-95171BB100D6}"/>
          </ac:spMkLst>
        </pc:spChg>
        <pc:spChg chg="mod">
          <ac:chgData name="Ian Callaghan" userId="7d6edf72-703e-404d-9039-6248e31ec25c" providerId="ADAL" clId="{69CAA0CA-BB09-4F0D-AB76-82F9DF251F3B}" dt="2026-05-26T14:36:45.646" v="799" actId="14100"/>
          <ac:spMkLst>
            <pc:docMk/>
            <pc:sldMk cId="4159831633" sldId="427"/>
            <ac:spMk id="3" creationId="{576280F6-0D3D-1FE2-98DB-0C8BFC91AA6F}"/>
          </ac:spMkLst>
        </pc:spChg>
        <pc:picChg chg="mod">
          <ac:chgData name="Ian Callaghan" userId="7d6edf72-703e-404d-9039-6248e31ec25c" providerId="ADAL" clId="{69CAA0CA-BB09-4F0D-AB76-82F9DF251F3B}" dt="2026-05-27T11:49:14.817" v="1842" actId="1076"/>
          <ac:picMkLst>
            <pc:docMk/>
            <pc:sldMk cId="4159831633" sldId="427"/>
            <ac:picMk id="5" creationId="{57087C64-799C-7C7B-1133-7C5D8C27B90D}"/>
          </ac:picMkLst>
        </pc:picChg>
      </pc:sldChg>
      <pc:sldChg chg="modSp mod">
        <pc:chgData name="Ian Callaghan" userId="7d6edf72-703e-404d-9039-6248e31ec25c" providerId="ADAL" clId="{69CAA0CA-BB09-4F0D-AB76-82F9DF251F3B}" dt="2026-05-27T11:49:47.138" v="1845" actId="20577"/>
        <pc:sldMkLst>
          <pc:docMk/>
          <pc:sldMk cId="2772012098" sldId="428"/>
        </pc:sldMkLst>
        <pc:spChg chg="mod">
          <ac:chgData name="Ian Callaghan" userId="7d6edf72-703e-404d-9039-6248e31ec25c" providerId="ADAL" clId="{69CAA0CA-BB09-4F0D-AB76-82F9DF251F3B}" dt="2026-05-27T11:49:47.138" v="1845" actId="20577"/>
          <ac:spMkLst>
            <pc:docMk/>
            <pc:sldMk cId="2772012098" sldId="428"/>
            <ac:spMk id="3" creationId="{6D717929-F479-080F-0669-4602785742C2}"/>
          </ac:spMkLst>
        </pc:spChg>
      </pc:sldChg>
      <pc:sldChg chg="modSp mod">
        <pc:chgData name="Ian Callaghan" userId="7d6edf72-703e-404d-9039-6248e31ec25c" providerId="ADAL" clId="{69CAA0CA-BB09-4F0D-AB76-82F9DF251F3B}" dt="2026-05-27T11:51:14.510" v="1846" actId="255"/>
        <pc:sldMkLst>
          <pc:docMk/>
          <pc:sldMk cId="4208049424" sldId="431"/>
        </pc:sldMkLst>
        <pc:spChg chg="mod">
          <ac:chgData name="Ian Callaghan" userId="7d6edf72-703e-404d-9039-6248e31ec25c" providerId="ADAL" clId="{69CAA0CA-BB09-4F0D-AB76-82F9DF251F3B}" dt="2026-05-27T11:51:14.510" v="1846" actId="255"/>
          <ac:spMkLst>
            <pc:docMk/>
            <pc:sldMk cId="4208049424" sldId="431"/>
            <ac:spMk id="2" creationId="{8AD9685A-3F56-43B6-CE43-264349C3C6FB}"/>
          </ac:spMkLst>
        </pc:spChg>
      </pc:sldChg>
      <pc:sldChg chg="modSp mod">
        <pc:chgData name="Ian Callaghan" userId="7d6edf72-703e-404d-9039-6248e31ec25c" providerId="ADAL" clId="{69CAA0CA-BB09-4F0D-AB76-82F9DF251F3B}" dt="2026-05-27T11:51:25.270" v="1848" actId="27636"/>
        <pc:sldMkLst>
          <pc:docMk/>
          <pc:sldMk cId="3689533689" sldId="432"/>
        </pc:sldMkLst>
        <pc:spChg chg="mod">
          <ac:chgData name="Ian Callaghan" userId="7d6edf72-703e-404d-9039-6248e31ec25c" providerId="ADAL" clId="{69CAA0CA-BB09-4F0D-AB76-82F9DF251F3B}" dt="2026-05-27T11:51:25.270" v="1848" actId="27636"/>
          <ac:spMkLst>
            <pc:docMk/>
            <pc:sldMk cId="3689533689" sldId="432"/>
            <ac:spMk id="2" creationId="{378AF17D-C46E-01BE-7666-EF6A0558CB8F}"/>
          </ac:spMkLst>
        </pc:spChg>
        <pc:spChg chg="mod">
          <ac:chgData name="Ian Callaghan" userId="7d6edf72-703e-404d-9039-6248e31ec25c" providerId="ADAL" clId="{69CAA0CA-BB09-4F0D-AB76-82F9DF251F3B}" dt="2026-05-26T14:30:20.336" v="758" actId="1036"/>
          <ac:spMkLst>
            <pc:docMk/>
            <pc:sldMk cId="3689533689" sldId="432"/>
            <ac:spMk id="3" creationId="{CD7DBDD3-1584-C698-E50C-B5F2E4D23A03}"/>
          </ac:spMkLst>
        </pc:spChg>
      </pc:sldChg>
      <pc:sldChg chg="modSp mod">
        <pc:chgData name="Ian Callaghan" userId="7d6edf72-703e-404d-9039-6248e31ec25c" providerId="ADAL" clId="{69CAA0CA-BB09-4F0D-AB76-82F9DF251F3B}" dt="2026-05-26T14:31:51.497" v="771" actId="20577"/>
        <pc:sldMkLst>
          <pc:docMk/>
          <pc:sldMk cId="1798344697" sldId="433"/>
        </pc:sldMkLst>
        <pc:spChg chg="mod">
          <ac:chgData name="Ian Callaghan" userId="7d6edf72-703e-404d-9039-6248e31ec25c" providerId="ADAL" clId="{69CAA0CA-BB09-4F0D-AB76-82F9DF251F3B}" dt="2026-05-26T14:31:51.497" v="771" actId="20577"/>
          <ac:spMkLst>
            <pc:docMk/>
            <pc:sldMk cId="1798344697" sldId="433"/>
            <ac:spMk id="2" creationId="{9C34E060-B975-036A-F494-9DAB376313C9}"/>
          </ac:spMkLst>
        </pc:spChg>
        <pc:spChg chg="mod">
          <ac:chgData name="Ian Callaghan" userId="7d6edf72-703e-404d-9039-6248e31ec25c" providerId="ADAL" clId="{69CAA0CA-BB09-4F0D-AB76-82F9DF251F3B}" dt="2026-05-26T14:30:51.167" v="761" actId="1076"/>
          <ac:spMkLst>
            <pc:docMk/>
            <pc:sldMk cId="1798344697" sldId="433"/>
            <ac:spMk id="3" creationId="{5DF4E2A3-6C62-2627-313E-95F65A0DE3E6}"/>
          </ac:spMkLst>
        </pc:spChg>
      </pc:sldChg>
      <pc:sldChg chg="modSp mod">
        <pc:chgData name="Ian Callaghan" userId="7d6edf72-703e-404d-9039-6248e31ec25c" providerId="ADAL" clId="{69CAA0CA-BB09-4F0D-AB76-82F9DF251F3B}" dt="2026-05-27T13:09:32.219" v="1873" actId="255"/>
        <pc:sldMkLst>
          <pc:docMk/>
          <pc:sldMk cId="3822444444" sldId="434"/>
        </pc:sldMkLst>
        <pc:spChg chg="mod">
          <ac:chgData name="Ian Callaghan" userId="7d6edf72-703e-404d-9039-6248e31ec25c" providerId="ADAL" clId="{69CAA0CA-BB09-4F0D-AB76-82F9DF251F3B}" dt="2026-05-27T13:09:32.219" v="1873" actId="255"/>
          <ac:spMkLst>
            <pc:docMk/>
            <pc:sldMk cId="3822444444" sldId="434"/>
            <ac:spMk id="2" creationId="{CB9EAC71-5623-B24E-BBFE-D4392A49B775}"/>
          </ac:spMkLst>
        </pc:spChg>
        <pc:spChg chg="mod">
          <ac:chgData name="Ian Callaghan" userId="7d6edf72-703e-404d-9039-6248e31ec25c" providerId="ADAL" clId="{69CAA0CA-BB09-4F0D-AB76-82F9DF251F3B}" dt="2026-05-27T12:09:12.020" v="1870" actId="113"/>
          <ac:spMkLst>
            <pc:docMk/>
            <pc:sldMk cId="3822444444" sldId="434"/>
            <ac:spMk id="3" creationId="{C3A484EA-F2FC-E4D2-C331-DEE67B6CBD90}"/>
          </ac:spMkLst>
        </pc:spChg>
        <pc:picChg chg="mod">
          <ac:chgData name="Ian Callaghan" userId="7d6edf72-703e-404d-9039-6248e31ec25c" providerId="ADAL" clId="{69CAA0CA-BB09-4F0D-AB76-82F9DF251F3B}" dt="2026-05-27T12:08:06.260" v="1860" actId="1076"/>
          <ac:picMkLst>
            <pc:docMk/>
            <pc:sldMk cId="3822444444" sldId="434"/>
            <ac:picMk id="8" creationId="{2149E631-9584-8374-3245-0BA65C8A8EC7}"/>
          </ac:picMkLst>
        </pc:picChg>
      </pc:sldChg>
      <pc:sldChg chg="modSp mod">
        <pc:chgData name="Ian Callaghan" userId="7d6edf72-703e-404d-9039-6248e31ec25c" providerId="ADAL" clId="{69CAA0CA-BB09-4F0D-AB76-82F9DF251F3B}" dt="2026-05-27T12:07:17.376" v="1857" actId="255"/>
        <pc:sldMkLst>
          <pc:docMk/>
          <pc:sldMk cId="3183893590" sldId="435"/>
        </pc:sldMkLst>
        <pc:spChg chg="mod">
          <ac:chgData name="Ian Callaghan" userId="7d6edf72-703e-404d-9039-6248e31ec25c" providerId="ADAL" clId="{69CAA0CA-BB09-4F0D-AB76-82F9DF251F3B}" dt="2026-05-27T12:07:17.376" v="1857" actId="255"/>
          <ac:spMkLst>
            <pc:docMk/>
            <pc:sldMk cId="3183893590" sldId="435"/>
            <ac:spMk id="3" creationId="{7B34C396-52AD-7BF1-DF97-65EFF97675CF}"/>
          </ac:spMkLst>
        </pc:spChg>
      </pc:sldChg>
      <pc:sldChg chg="modSp mod">
        <pc:chgData name="Ian Callaghan" userId="7d6edf72-703e-404d-9039-6248e31ec25c" providerId="ADAL" clId="{69CAA0CA-BB09-4F0D-AB76-82F9DF251F3B}" dt="2026-05-27T12:06:37.476" v="1855" actId="1076"/>
        <pc:sldMkLst>
          <pc:docMk/>
          <pc:sldMk cId="4093766394" sldId="436"/>
        </pc:sldMkLst>
        <pc:spChg chg="mod">
          <ac:chgData name="Ian Callaghan" userId="7d6edf72-703e-404d-9039-6248e31ec25c" providerId="ADAL" clId="{69CAA0CA-BB09-4F0D-AB76-82F9DF251F3B}" dt="2026-05-27T12:06:30.547" v="1854" actId="14100"/>
          <ac:spMkLst>
            <pc:docMk/>
            <pc:sldMk cId="4093766394" sldId="436"/>
            <ac:spMk id="3" creationId="{D9A04195-0D7E-AE6F-4AD3-438CADA68F4B}"/>
          </ac:spMkLst>
        </pc:spChg>
        <pc:picChg chg="mod">
          <ac:chgData name="Ian Callaghan" userId="7d6edf72-703e-404d-9039-6248e31ec25c" providerId="ADAL" clId="{69CAA0CA-BB09-4F0D-AB76-82F9DF251F3B}" dt="2026-05-27T12:06:37.476" v="1855" actId="1076"/>
          <ac:picMkLst>
            <pc:docMk/>
            <pc:sldMk cId="4093766394" sldId="436"/>
            <ac:picMk id="7" creationId="{07F48C4E-428F-841F-7C92-D92F2CC4D856}"/>
          </ac:picMkLst>
        </pc:picChg>
      </pc:sldChg>
    </pc:docChg>
  </pc:docChgLst>
  <pc:docChgLst>
    <pc:chgData name="Esin Ucur" userId="S::esin.ucur@rethink.org::c1823f60-d305-46f1-9b41-bb541a1ee40f" providerId="AD" clId="Web-{618B8160-20D0-A55A-E879-F4EF644CB8E1}"/>
    <pc:docChg chg="addSld delSld modSld sldOrd">
      <pc:chgData name="Esin Ucur" userId="S::esin.ucur@rethink.org::c1823f60-d305-46f1-9b41-bb541a1ee40f" providerId="AD" clId="Web-{618B8160-20D0-A55A-E879-F4EF644CB8E1}" dt="2026-05-27T12:12:12.609" v="253" actId="20577"/>
      <pc:docMkLst>
        <pc:docMk/>
      </pc:docMkLst>
      <pc:sldChg chg="modSp">
        <pc:chgData name="Esin Ucur" userId="S::esin.ucur@rethink.org::c1823f60-d305-46f1-9b41-bb541a1ee40f" providerId="AD" clId="Web-{618B8160-20D0-A55A-E879-F4EF644CB8E1}" dt="2026-05-27T10:46:14.493" v="113" actId="20577"/>
        <pc:sldMkLst>
          <pc:docMk/>
          <pc:sldMk cId="2204453315" sldId="264"/>
        </pc:sldMkLst>
        <pc:spChg chg="mod">
          <ac:chgData name="Esin Ucur" userId="S::esin.ucur@rethink.org::c1823f60-d305-46f1-9b41-bb541a1ee40f" providerId="AD" clId="Web-{618B8160-20D0-A55A-E879-F4EF644CB8E1}" dt="2026-05-27T10:46:14.493" v="113" actId="20577"/>
          <ac:spMkLst>
            <pc:docMk/>
            <pc:sldMk cId="2204453315" sldId="264"/>
            <ac:spMk id="2" creationId="{7D99BC62-1E49-4976-7804-44CD7635CC0E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55:22.165" v="166" actId="20577"/>
        <pc:sldMkLst>
          <pc:docMk/>
          <pc:sldMk cId="1130606963" sldId="267"/>
        </pc:sldMkLst>
        <pc:spChg chg="mod">
          <ac:chgData name="Esin Ucur" userId="S::esin.ucur@rethink.org::c1823f60-d305-46f1-9b41-bb541a1ee40f" providerId="AD" clId="Web-{618B8160-20D0-A55A-E879-F4EF644CB8E1}" dt="2026-05-27T10:55:22.165" v="166" actId="20577"/>
          <ac:spMkLst>
            <pc:docMk/>
            <pc:sldMk cId="1130606963" sldId="267"/>
            <ac:spMk id="2" creationId="{C3B5367F-8F7C-BA9B-161F-BBE216C2AFDB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55:49.447" v="168" actId="20577"/>
        <pc:sldMkLst>
          <pc:docMk/>
          <pc:sldMk cId="336468191" sldId="410"/>
        </pc:sldMkLst>
        <pc:spChg chg="mod">
          <ac:chgData name="Esin Ucur" userId="S::esin.ucur@rethink.org::c1823f60-d305-46f1-9b41-bb541a1ee40f" providerId="AD" clId="Web-{618B8160-20D0-A55A-E879-F4EF644CB8E1}" dt="2026-05-27T10:55:49.447" v="168" actId="20577"/>
          <ac:spMkLst>
            <pc:docMk/>
            <pc:sldMk cId="336468191" sldId="410"/>
            <ac:spMk id="2" creationId="{5EFE913F-3930-5294-0223-65F00809BA8A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2:03:41.690" v="239" actId="20577"/>
        <pc:sldMkLst>
          <pc:docMk/>
          <pc:sldMk cId="4002622003" sldId="411"/>
        </pc:sldMkLst>
        <pc:spChg chg="mod">
          <ac:chgData name="Esin Ucur" userId="S::esin.ucur@rethink.org::c1823f60-d305-46f1-9b41-bb541a1ee40f" providerId="AD" clId="Web-{618B8160-20D0-A55A-E879-F4EF644CB8E1}" dt="2026-05-27T12:03:41.690" v="239" actId="20577"/>
          <ac:spMkLst>
            <pc:docMk/>
            <pc:sldMk cId="4002622003" sldId="411"/>
            <ac:spMk id="2" creationId="{3195F732-92B7-D04A-3B5B-8C8EA60A3AAF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54:36.507" v="156" actId="20577"/>
        <pc:sldMkLst>
          <pc:docMk/>
          <pc:sldMk cId="1324096222" sldId="412"/>
        </pc:sldMkLst>
        <pc:spChg chg="mod">
          <ac:chgData name="Esin Ucur" userId="S::esin.ucur@rethink.org::c1823f60-d305-46f1-9b41-bb541a1ee40f" providerId="AD" clId="Web-{618B8160-20D0-A55A-E879-F4EF644CB8E1}" dt="2026-05-27T10:46:20.024" v="115" actId="20577"/>
          <ac:spMkLst>
            <pc:docMk/>
            <pc:sldMk cId="1324096222" sldId="412"/>
            <ac:spMk id="8" creationId="{A990ACFD-3A37-8B35-F823-07C0459C7F18}"/>
          </ac:spMkLst>
        </pc:spChg>
        <pc:spChg chg="mod">
          <ac:chgData name="Esin Ucur" userId="S::esin.ucur@rethink.org::c1823f60-d305-46f1-9b41-bb541a1ee40f" providerId="AD" clId="Web-{618B8160-20D0-A55A-E879-F4EF644CB8E1}" dt="2026-05-27T10:54:36.507" v="156" actId="20577"/>
          <ac:spMkLst>
            <pc:docMk/>
            <pc:sldMk cId="1324096222" sldId="412"/>
            <ac:spMk id="10" creationId="{F0B5E6CA-7248-FFC1-B8B6-BA876E1B68A7}"/>
          </ac:spMkLst>
        </pc:spChg>
      </pc:sldChg>
      <pc:sldChg chg="addSp delSp modSp mod modClrScheme chgLayout">
        <pc:chgData name="Esin Ucur" userId="S::esin.ucur@rethink.org::c1823f60-d305-46f1-9b41-bb541a1ee40f" providerId="AD" clId="Web-{618B8160-20D0-A55A-E879-F4EF644CB8E1}" dt="2026-05-27T10:47:33.604" v="127" actId="20577"/>
        <pc:sldMkLst>
          <pc:docMk/>
          <pc:sldMk cId="2357138662" sldId="413"/>
        </pc:sldMkLst>
        <pc:spChg chg="mod ord">
          <ac:chgData name="Esin Ucur" userId="S::esin.ucur@rethink.org::c1823f60-d305-46f1-9b41-bb541a1ee40f" providerId="AD" clId="Web-{618B8160-20D0-A55A-E879-F4EF644CB8E1}" dt="2026-05-27T10:47:33.604" v="127" actId="20577"/>
          <ac:spMkLst>
            <pc:docMk/>
            <pc:sldMk cId="2357138662" sldId="413"/>
            <ac:spMk id="2" creationId="{FDFDAF49-A3AA-8BF6-9E68-DB58FBDBB8FA}"/>
          </ac:spMkLst>
        </pc:spChg>
        <pc:spChg chg="mod ord">
          <ac:chgData name="Esin Ucur" userId="S::esin.ucur@rethink.org::c1823f60-d305-46f1-9b41-bb541a1ee40f" providerId="AD" clId="Web-{618B8160-20D0-A55A-E879-F4EF644CB8E1}" dt="2026-05-27T10:42:48.549" v="97"/>
          <ac:spMkLst>
            <pc:docMk/>
            <pc:sldMk cId="2357138662" sldId="413"/>
            <ac:spMk id="3" creationId="{10DF525B-B2C1-D37C-4F2B-0172E5B925A5}"/>
          </ac:spMkLst>
        </pc:spChg>
        <pc:spChg chg="mod ord">
          <ac:chgData name="Esin Ucur" userId="S::esin.ucur@rethink.org::c1823f60-d305-46f1-9b41-bb541a1ee40f" providerId="AD" clId="Web-{618B8160-20D0-A55A-E879-F4EF644CB8E1}" dt="2026-05-27T10:42:48.549" v="97"/>
          <ac:spMkLst>
            <pc:docMk/>
            <pc:sldMk cId="2357138662" sldId="413"/>
            <ac:spMk id="4" creationId="{5D7899BF-9956-CE6A-E5A9-62DE30C2AA48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3:52.252" v="85"/>
          <ac:spMkLst>
            <pc:docMk/>
            <pc:sldMk cId="2357138662" sldId="413"/>
            <ac:spMk id="6" creationId="{610673A6-E6A6-24A7-8BD1-58F8F6274D8F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3:48.440" v="83"/>
          <ac:spMkLst>
            <pc:docMk/>
            <pc:sldMk cId="2357138662" sldId="413"/>
            <ac:spMk id="7" creationId="{65E399F9-2B5A-1A8F-72C6-6B3550223803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3:48.440" v="83"/>
          <ac:spMkLst>
            <pc:docMk/>
            <pc:sldMk cId="2357138662" sldId="413"/>
            <ac:spMk id="8" creationId="{15FDDB71-462F-9EF8-AEAA-5D96FA3C636E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3:48.440" v="83"/>
          <ac:spMkLst>
            <pc:docMk/>
            <pc:sldMk cId="2357138662" sldId="413"/>
            <ac:spMk id="9" creationId="{EA038AF6-F166-435E-3A8A-18178920519A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3:48.440" v="83"/>
          <ac:spMkLst>
            <pc:docMk/>
            <pc:sldMk cId="2357138662" sldId="413"/>
            <ac:spMk id="10" creationId="{1581CE3A-56DB-ED4E-B2BE-55220A7176CF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3:44.939" v="81"/>
          <ac:spMkLst>
            <pc:docMk/>
            <pc:sldMk cId="2357138662" sldId="413"/>
            <ac:spMk id="11" creationId="{99BC5B20-3AB2-D568-7EBB-623F135E5665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8.549" v="97"/>
          <ac:spMkLst>
            <pc:docMk/>
            <pc:sldMk cId="2357138662" sldId="413"/>
            <ac:spMk id="12" creationId="{E790F8A5-E9B6-F045-7802-851720A3F208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6.033" v="96"/>
          <ac:spMkLst>
            <pc:docMk/>
            <pc:sldMk cId="2357138662" sldId="413"/>
            <ac:spMk id="13" creationId="{2A694315-14FF-902F-DC6A-8B376C5F73D7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6.033" v="96"/>
          <ac:spMkLst>
            <pc:docMk/>
            <pc:sldMk cId="2357138662" sldId="413"/>
            <ac:spMk id="14" creationId="{41F0433A-0A26-A8E0-E04F-47566B8E7B4D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6.033" v="96"/>
          <ac:spMkLst>
            <pc:docMk/>
            <pc:sldMk cId="2357138662" sldId="413"/>
            <ac:spMk id="15" creationId="{AD91DA45-C5E0-B9CF-D0DC-62F85093288C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6.033" v="96"/>
          <ac:spMkLst>
            <pc:docMk/>
            <pc:sldMk cId="2357138662" sldId="413"/>
            <ac:spMk id="16" creationId="{5CB23D98-1245-293D-D003-A3CB0127E888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2.705" v="94"/>
          <ac:spMkLst>
            <pc:docMk/>
            <pc:sldMk cId="2357138662" sldId="413"/>
            <ac:spMk id="17" creationId="{FCF2D7FF-0A6E-110C-DBC2-836E8749E2C8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2.705" v="94"/>
          <ac:spMkLst>
            <pc:docMk/>
            <pc:sldMk cId="2357138662" sldId="413"/>
            <ac:spMk id="18" creationId="{D97C9D37-3BC9-07FE-696F-B13180391186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2.705" v="94"/>
          <ac:spMkLst>
            <pc:docMk/>
            <pc:sldMk cId="2357138662" sldId="413"/>
            <ac:spMk id="19" creationId="{A1AAE0B7-86BB-A348-296E-8B97AA8D3FE6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42:42.705" v="94"/>
          <ac:spMkLst>
            <pc:docMk/>
            <pc:sldMk cId="2357138662" sldId="413"/>
            <ac:spMk id="20" creationId="{A1EE49D7-11FD-3858-D875-D60268C4292E}"/>
          </ac:spMkLst>
        </pc:spChg>
        <pc:picChg chg="add mod">
          <ac:chgData name="Esin Ucur" userId="S::esin.ucur@rethink.org::c1823f60-d305-46f1-9b41-bb541a1ee40f" providerId="AD" clId="Web-{618B8160-20D0-A55A-E879-F4EF644CB8E1}" dt="2026-05-27T10:44:07.598" v="112" actId="1076"/>
          <ac:picMkLst>
            <pc:docMk/>
            <pc:sldMk cId="2357138662" sldId="413"/>
            <ac:picMk id="5" creationId="{66185F7C-F30D-BDDF-04D3-C223A94D9ACC}"/>
          </ac:picMkLst>
        </pc:picChg>
        <pc:picChg chg="add mod ord">
          <ac:chgData name="Esin Ucur" userId="S::esin.ucur@rethink.org::c1823f60-d305-46f1-9b41-bb541a1ee40f" providerId="AD" clId="Web-{618B8160-20D0-A55A-E879-F4EF644CB8E1}" dt="2026-05-27T10:44:04.957" v="111" actId="14100"/>
          <ac:picMkLst>
            <pc:docMk/>
            <pc:sldMk cId="2357138662" sldId="413"/>
            <ac:picMk id="21" creationId="{112C3BD9-FC41-3ABD-D758-93F4CA8C2CCC}"/>
          </ac:picMkLst>
        </pc:picChg>
      </pc:sldChg>
      <pc:sldChg chg="modSp">
        <pc:chgData name="Esin Ucur" userId="S::esin.ucur@rethink.org::c1823f60-d305-46f1-9b41-bb541a1ee40f" providerId="AD" clId="Web-{618B8160-20D0-A55A-E879-F4EF644CB8E1}" dt="2026-05-27T10:54:48.508" v="158" actId="20577"/>
        <pc:sldMkLst>
          <pc:docMk/>
          <pc:sldMk cId="1332105511" sldId="414"/>
        </pc:sldMkLst>
        <pc:spChg chg="mod">
          <ac:chgData name="Esin Ucur" userId="S::esin.ucur@rethink.org::c1823f60-d305-46f1-9b41-bb541a1ee40f" providerId="AD" clId="Web-{618B8160-20D0-A55A-E879-F4EF644CB8E1}" dt="2026-05-27T10:54:48.508" v="158" actId="20577"/>
          <ac:spMkLst>
            <pc:docMk/>
            <pc:sldMk cId="1332105511" sldId="414"/>
            <ac:spMk id="4" creationId="{65480884-7E1D-C09B-4CFD-7C162437B538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47:49.949" v="128" actId="1076"/>
        <pc:sldMkLst>
          <pc:docMk/>
          <pc:sldMk cId="866146851" sldId="415"/>
        </pc:sldMkLst>
        <pc:spChg chg="mod">
          <ac:chgData name="Esin Ucur" userId="S::esin.ucur@rethink.org::c1823f60-d305-46f1-9b41-bb541a1ee40f" providerId="AD" clId="Web-{618B8160-20D0-A55A-E879-F4EF644CB8E1}" dt="2026-05-27T10:47:49.949" v="128" actId="1076"/>
          <ac:spMkLst>
            <pc:docMk/>
            <pc:sldMk cId="866146851" sldId="415"/>
            <ac:spMk id="2" creationId="{A7E0719E-A3B6-4DC8-1101-958B72824980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47:59.340" v="129" actId="20577"/>
        <pc:sldMkLst>
          <pc:docMk/>
          <pc:sldMk cId="3236204639" sldId="416"/>
        </pc:sldMkLst>
        <pc:spChg chg="mod">
          <ac:chgData name="Esin Ucur" userId="S::esin.ucur@rethink.org::c1823f60-d305-46f1-9b41-bb541a1ee40f" providerId="AD" clId="Web-{618B8160-20D0-A55A-E879-F4EF644CB8E1}" dt="2026-05-27T10:47:59.340" v="129" actId="20577"/>
          <ac:spMkLst>
            <pc:docMk/>
            <pc:sldMk cId="3236204639" sldId="416"/>
            <ac:spMk id="2" creationId="{01CA6459-D573-5738-730A-9E07CD04B0AC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2:12:12.609" v="253" actId="20577"/>
        <pc:sldMkLst>
          <pc:docMk/>
          <pc:sldMk cId="2431940088" sldId="417"/>
        </pc:sldMkLst>
        <pc:spChg chg="mod">
          <ac:chgData name="Esin Ucur" userId="S::esin.ucur@rethink.org::c1823f60-d305-46f1-9b41-bb541a1ee40f" providerId="AD" clId="Web-{618B8160-20D0-A55A-E879-F4EF644CB8E1}" dt="2026-05-27T12:12:12.609" v="253" actId="20577"/>
          <ac:spMkLst>
            <pc:docMk/>
            <pc:sldMk cId="2431940088" sldId="417"/>
            <ac:spMk id="2" creationId="{631EC40B-E315-235F-58E1-1FE7D541CEC3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2:12:01.562" v="252" actId="20577"/>
        <pc:sldMkLst>
          <pc:docMk/>
          <pc:sldMk cId="320113389" sldId="418"/>
        </pc:sldMkLst>
        <pc:spChg chg="mod">
          <ac:chgData name="Esin Ucur" userId="S::esin.ucur@rethink.org::c1823f60-d305-46f1-9b41-bb541a1ee40f" providerId="AD" clId="Web-{618B8160-20D0-A55A-E879-F4EF644CB8E1}" dt="2026-05-27T12:12:01.562" v="252" actId="20577"/>
          <ac:spMkLst>
            <pc:docMk/>
            <pc:sldMk cId="320113389" sldId="418"/>
            <ac:spMk id="2" creationId="{22B139B0-0E46-1EF9-5DFA-234BBE7CB7D7}"/>
          </ac:spMkLst>
        </pc:spChg>
      </pc:sldChg>
      <pc:sldChg chg="addSp delSp modSp del mod modClrScheme chgLayout">
        <pc:chgData name="Esin Ucur" userId="S::esin.ucur@rethink.org::c1823f60-d305-46f1-9b41-bb541a1ee40f" providerId="AD" clId="Web-{618B8160-20D0-A55A-E879-F4EF644CB8E1}" dt="2026-05-27T11:59:14.464" v="204"/>
        <pc:sldMkLst>
          <pc:docMk/>
          <pc:sldMk cId="4018403963" sldId="419"/>
        </pc:sldMkLst>
        <pc:spChg chg="mod ord">
          <ac:chgData name="Esin Ucur" userId="S::esin.ucur@rethink.org::c1823f60-d305-46f1-9b41-bb541a1ee40f" providerId="AD" clId="Web-{618B8160-20D0-A55A-E879-F4EF644CB8E1}" dt="2026-05-27T10:50:48.548" v="136" actId="14100"/>
          <ac:spMkLst>
            <pc:docMk/>
            <pc:sldMk cId="4018403963" sldId="419"/>
            <ac:spMk id="2" creationId="{B12667E4-4A8C-A78F-AFAC-27763048CD5E}"/>
          </ac:spMkLst>
        </pc:spChg>
        <pc:spChg chg="mod ord">
          <ac:chgData name="Esin Ucur" userId="S::esin.ucur@rethink.org::c1823f60-d305-46f1-9b41-bb541a1ee40f" providerId="AD" clId="Web-{618B8160-20D0-A55A-E879-F4EF644CB8E1}" dt="2026-05-27T10:50:51.860" v="137" actId="1076"/>
          <ac:spMkLst>
            <pc:docMk/>
            <pc:sldMk cId="4018403963" sldId="419"/>
            <ac:spMk id="3" creationId="{6268B6D9-034A-3730-068D-EB4EDB2527E0}"/>
          </ac:spMkLst>
        </pc:spChg>
        <pc:spChg chg="del mod ord">
          <ac:chgData name="Esin Ucur" userId="S::esin.ucur@rethink.org::c1823f60-d305-46f1-9b41-bb541a1ee40f" providerId="AD" clId="Web-{618B8160-20D0-A55A-E879-F4EF644CB8E1}" dt="2026-05-27T10:30:44.403" v="69"/>
          <ac:spMkLst>
            <pc:docMk/>
            <pc:sldMk cId="4018403963" sldId="419"/>
            <ac:spMk id="4" creationId="{91E7BA41-9D91-4F77-63C0-D2FDD00355BA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29:57.886" v="64"/>
          <ac:spMkLst>
            <pc:docMk/>
            <pc:sldMk cId="4018403963" sldId="419"/>
            <ac:spMk id="5" creationId="{4D7D32C4-E1B3-5569-8E8B-4731BC087061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29:57.886" v="64"/>
          <ac:spMkLst>
            <pc:docMk/>
            <pc:sldMk cId="4018403963" sldId="419"/>
            <ac:spMk id="6" creationId="{DCA98503-715A-9D9B-5655-02FC10FDB51A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29:57.886" v="64"/>
          <ac:spMkLst>
            <pc:docMk/>
            <pc:sldMk cId="4018403963" sldId="419"/>
            <ac:spMk id="7" creationId="{0626C581-9EC3-6028-552D-76C24E0BE351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29:57.886" v="64"/>
          <ac:spMkLst>
            <pc:docMk/>
            <pc:sldMk cId="4018403963" sldId="419"/>
            <ac:spMk id="8" creationId="{44B7AF8C-D3F7-CFC4-9172-B7A59E2598A4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29:57.886" v="64"/>
          <ac:spMkLst>
            <pc:docMk/>
            <pc:sldMk cId="4018403963" sldId="419"/>
            <ac:spMk id="9" creationId="{A820C7D0-C716-E422-1AAF-23939C38A731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0:25.137" v="67"/>
          <ac:spMkLst>
            <pc:docMk/>
            <pc:sldMk cId="4018403963" sldId="419"/>
            <ac:spMk id="11" creationId="{9F02DB0F-D07C-88E7-4307-2506B6CB94DF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0:25.137" v="67"/>
          <ac:spMkLst>
            <pc:docMk/>
            <pc:sldMk cId="4018403963" sldId="419"/>
            <ac:spMk id="12" creationId="{77B3AFCC-FE65-65E7-6B6C-904A05807BFC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0:25.137" v="67"/>
          <ac:spMkLst>
            <pc:docMk/>
            <pc:sldMk cId="4018403963" sldId="419"/>
            <ac:spMk id="13" creationId="{48BCD8B3-BA4B-1E16-3F66-EECD63D47510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0:25.137" v="67"/>
          <ac:spMkLst>
            <pc:docMk/>
            <pc:sldMk cId="4018403963" sldId="419"/>
            <ac:spMk id="14" creationId="{BBB6E499-4D70-D6A1-6D7D-C1F6F1FD0E9A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10:30:40.122" v="68"/>
          <ac:spMkLst>
            <pc:docMk/>
            <pc:sldMk cId="4018403963" sldId="419"/>
            <ac:spMk id="15" creationId="{7A2D0867-B926-08A6-05FC-C7F4A33A0148}"/>
          </ac:spMkLst>
        </pc:spChg>
        <pc:spChg chg="add del mod">
          <ac:chgData name="Esin Ucur" userId="S::esin.ucur@rethink.org::c1823f60-d305-46f1-9b41-bb541a1ee40f" providerId="AD" clId="Web-{618B8160-20D0-A55A-E879-F4EF644CB8E1}" dt="2026-05-27T10:30:50.497" v="70"/>
          <ac:spMkLst>
            <pc:docMk/>
            <pc:sldMk cId="4018403963" sldId="419"/>
            <ac:spMk id="17" creationId="{31AE74C4-C277-FAF7-3C3C-395B20FCFC03}"/>
          </ac:spMkLst>
        </pc:spChg>
        <pc:picChg chg="add mod ord">
          <ac:chgData name="Esin Ucur" userId="S::esin.ucur@rethink.org::c1823f60-d305-46f1-9b41-bb541a1ee40f" providerId="AD" clId="Web-{618B8160-20D0-A55A-E879-F4EF644CB8E1}" dt="2026-05-27T10:51:02.376" v="139" actId="1076"/>
          <ac:picMkLst>
            <pc:docMk/>
            <pc:sldMk cId="4018403963" sldId="419"/>
            <ac:picMk id="10" creationId="{F3920F0B-44BC-F02A-FABC-B40D3F0F7CF0}"/>
          </ac:picMkLst>
        </pc:picChg>
      </pc:sldChg>
      <pc:sldChg chg="modSp">
        <pc:chgData name="Esin Ucur" userId="S::esin.ucur@rethink.org::c1823f60-d305-46f1-9b41-bb541a1ee40f" providerId="AD" clId="Web-{618B8160-20D0-A55A-E879-F4EF644CB8E1}" dt="2026-05-27T10:51:14.189" v="140" actId="20577"/>
        <pc:sldMkLst>
          <pc:docMk/>
          <pc:sldMk cId="1655304065" sldId="420"/>
        </pc:sldMkLst>
        <pc:spChg chg="mod">
          <ac:chgData name="Esin Ucur" userId="S::esin.ucur@rethink.org::c1823f60-d305-46f1-9b41-bb541a1ee40f" providerId="AD" clId="Web-{618B8160-20D0-A55A-E879-F4EF644CB8E1}" dt="2026-05-27T10:51:14.189" v="140" actId="20577"/>
          <ac:spMkLst>
            <pc:docMk/>
            <pc:sldMk cId="1655304065" sldId="420"/>
            <ac:spMk id="2" creationId="{BCAD1FE5-BD85-D6DF-02FA-E7A737C7E299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51:19.330" v="141" actId="20577"/>
        <pc:sldMkLst>
          <pc:docMk/>
          <pc:sldMk cId="3329992080" sldId="421"/>
        </pc:sldMkLst>
        <pc:spChg chg="mod">
          <ac:chgData name="Esin Ucur" userId="S::esin.ucur@rethink.org::c1823f60-d305-46f1-9b41-bb541a1ee40f" providerId="AD" clId="Web-{618B8160-20D0-A55A-E879-F4EF644CB8E1}" dt="2026-05-27T10:51:19.330" v="141" actId="20577"/>
          <ac:spMkLst>
            <pc:docMk/>
            <pc:sldMk cId="3329992080" sldId="421"/>
            <ac:spMk id="2" creationId="{71EF9806-9F3C-12F3-AF6E-934696BEB64F}"/>
          </ac:spMkLst>
        </pc:spChg>
      </pc:sldChg>
      <pc:sldChg chg="addSp delSp modSp mod modClrScheme chgLayout">
        <pc:chgData name="Esin Ucur" userId="S::esin.ucur@rethink.org::c1823f60-d305-46f1-9b41-bb541a1ee40f" providerId="AD" clId="Web-{618B8160-20D0-A55A-E879-F4EF644CB8E1}" dt="2026-05-27T10:51:35.330" v="145" actId="14100"/>
        <pc:sldMkLst>
          <pc:docMk/>
          <pc:sldMk cId="3738198125" sldId="422"/>
        </pc:sldMkLst>
        <pc:spChg chg="mod ord">
          <ac:chgData name="Esin Ucur" userId="S::esin.ucur@rethink.org::c1823f60-d305-46f1-9b41-bb541a1ee40f" providerId="AD" clId="Web-{618B8160-20D0-A55A-E879-F4EF644CB8E1}" dt="2026-05-27T08:35:16.529" v="38"/>
          <ac:spMkLst>
            <pc:docMk/>
            <pc:sldMk cId="3738198125" sldId="422"/>
            <ac:spMk id="2" creationId="{2A271E25-4A81-1CE2-2BD5-300F7D50F089}"/>
          </ac:spMkLst>
        </pc:spChg>
        <pc:spChg chg="mod ord">
          <ac:chgData name="Esin Ucur" userId="S::esin.ucur@rethink.org::c1823f60-d305-46f1-9b41-bb541a1ee40f" providerId="AD" clId="Web-{618B8160-20D0-A55A-E879-F4EF644CB8E1}" dt="2026-05-27T10:51:35.330" v="145" actId="14100"/>
          <ac:spMkLst>
            <pc:docMk/>
            <pc:sldMk cId="3738198125" sldId="422"/>
            <ac:spMk id="3" creationId="{FBAAED99-23DA-85B2-240F-EBEEE989308F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08:26:54.727" v="5"/>
          <ac:spMkLst>
            <pc:docMk/>
            <pc:sldMk cId="3738198125" sldId="422"/>
            <ac:spMk id="5" creationId="{1F52C00B-71EB-DB58-9A85-6CE87D28B3A5}"/>
          </ac:spMkLst>
        </pc:spChg>
        <pc:spChg chg="add del mod ord">
          <ac:chgData name="Esin Ucur" userId="S::esin.ucur@rethink.org::c1823f60-d305-46f1-9b41-bb541a1ee40f" providerId="AD" clId="Web-{618B8160-20D0-A55A-E879-F4EF644CB8E1}" dt="2026-05-27T08:27:53.088" v="16"/>
          <ac:spMkLst>
            <pc:docMk/>
            <pc:sldMk cId="3738198125" sldId="422"/>
            <ac:spMk id="6" creationId="{4DC9D459-3D33-2325-4D9B-BCE12D8B50BE}"/>
          </ac:spMkLst>
        </pc:spChg>
        <pc:spChg chg="add del mod">
          <ac:chgData name="Esin Ucur" userId="S::esin.ucur@rethink.org::c1823f60-d305-46f1-9b41-bb541a1ee40f" providerId="AD" clId="Web-{618B8160-20D0-A55A-E879-F4EF644CB8E1}" dt="2026-05-27T08:27:18.587" v="10"/>
          <ac:spMkLst>
            <pc:docMk/>
            <pc:sldMk cId="3738198125" sldId="422"/>
            <ac:spMk id="9" creationId="{252F3915-DCA8-B03A-6496-A5CEC7836030}"/>
          </ac:spMkLst>
        </pc:spChg>
        <pc:picChg chg="add mod ord">
          <ac:chgData name="Esin Ucur" userId="S::esin.ucur@rethink.org::c1823f60-d305-46f1-9b41-bb541a1ee40f" providerId="AD" clId="Web-{618B8160-20D0-A55A-E879-F4EF644CB8E1}" dt="2026-05-27T08:35:16.529" v="38"/>
          <ac:picMkLst>
            <pc:docMk/>
            <pc:sldMk cId="3738198125" sldId="422"/>
            <ac:picMk id="4" creationId="{C20B39A8-15B8-C426-F325-4B3E4CFAF5D3}"/>
          </ac:picMkLst>
        </pc:picChg>
      </pc:sldChg>
      <pc:sldChg chg="modSp">
        <pc:chgData name="Esin Ucur" userId="S::esin.ucur@rethink.org::c1823f60-d305-46f1-9b41-bb541a1ee40f" providerId="AD" clId="Web-{618B8160-20D0-A55A-E879-F4EF644CB8E1}" dt="2026-05-27T10:56:02.666" v="173" actId="20577"/>
        <pc:sldMkLst>
          <pc:docMk/>
          <pc:sldMk cId="205447971" sldId="423"/>
        </pc:sldMkLst>
        <pc:spChg chg="mod">
          <ac:chgData name="Esin Ucur" userId="S::esin.ucur@rethink.org::c1823f60-d305-46f1-9b41-bb541a1ee40f" providerId="AD" clId="Web-{618B8160-20D0-A55A-E879-F4EF644CB8E1}" dt="2026-05-27T10:56:02.666" v="173" actId="20577"/>
          <ac:spMkLst>
            <pc:docMk/>
            <pc:sldMk cId="205447971" sldId="423"/>
            <ac:spMk id="2" creationId="{954821BF-C44D-FAF6-6E26-246882D9C01F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56:49.652" v="183" actId="20577"/>
        <pc:sldMkLst>
          <pc:docMk/>
          <pc:sldMk cId="712385192" sldId="424"/>
        </pc:sldMkLst>
        <pc:spChg chg="mod">
          <ac:chgData name="Esin Ucur" userId="S::esin.ucur@rethink.org::c1823f60-d305-46f1-9b41-bb541a1ee40f" providerId="AD" clId="Web-{618B8160-20D0-A55A-E879-F4EF644CB8E1}" dt="2026-05-27T10:56:49.652" v="183" actId="20577"/>
          <ac:spMkLst>
            <pc:docMk/>
            <pc:sldMk cId="712385192" sldId="424"/>
            <ac:spMk id="2" creationId="{ABDD9620-5B36-EC70-4289-C040A430CF13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56:08.276" v="174" actId="20577"/>
        <pc:sldMkLst>
          <pc:docMk/>
          <pc:sldMk cId="3664591925" sldId="425"/>
        </pc:sldMkLst>
        <pc:spChg chg="mod">
          <ac:chgData name="Esin Ucur" userId="S::esin.ucur@rethink.org::c1823f60-d305-46f1-9b41-bb541a1ee40f" providerId="AD" clId="Web-{618B8160-20D0-A55A-E879-F4EF644CB8E1}" dt="2026-05-27T10:56:08.276" v="174" actId="20577"/>
          <ac:spMkLst>
            <pc:docMk/>
            <pc:sldMk cId="3664591925" sldId="425"/>
            <ac:spMk id="3" creationId="{D953819E-44E0-D1A3-36BF-FB1BFCF2E027}"/>
          </ac:spMkLst>
        </pc:spChg>
      </pc:sldChg>
      <pc:sldChg chg="addSp delSp modSp del mod modClrScheme chgLayout">
        <pc:chgData name="Esin Ucur" userId="S::esin.ucur@rethink.org::c1823f60-d305-46f1-9b41-bb541a1ee40f" providerId="AD" clId="Web-{618B8160-20D0-A55A-E879-F4EF644CB8E1}" dt="2026-05-27T12:00:59.561" v="216"/>
        <pc:sldMkLst>
          <pc:docMk/>
          <pc:sldMk cId="3736504778" sldId="426"/>
        </pc:sldMkLst>
        <pc:spChg chg="mod">
          <ac:chgData name="Esin Ucur" userId="S::esin.ucur@rethink.org::c1823f60-d305-46f1-9b41-bb541a1ee40f" providerId="AD" clId="Web-{618B8160-20D0-A55A-E879-F4EF644CB8E1}" dt="2026-05-27T08:33:33.041" v="23"/>
          <ac:spMkLst>
            <pc:docMk/>
            <pc:sldMk cId="3736504778" sldId="426"/>
            <ac:spMk id="2" creationId="{F2DF029E-9334-CDEC-9B08-DC598ED4CA9C}"/>
          </ac:spMkLst>
        </pc:spChg>
        <pc:spChg chg="mod">
          <ac:chgData name="Esin Ucur" userId="S::esin.ucur@rethink.org::c1823f60-d305-46f1-9b41-bb541a1ee40f" providerId="AD" clId="Web-{618B8160-20D0-A55A-E879-F4EF644CB8E1}" dt="2026-05-27T10:56:14.885" v="176" actId="14100"/>
          <ac:spMkLst>
            <pc:docMk/>
            <pc:sldMk cId="3736504778" sldId="426"/>
            <ac:spMk id="3" creationId="{111E2E5F-E89A-25B4-A7AC-6AE65D39D474}"/>
          </ac:spMkLst>
        </pc:spChg>
        <pc:spChg chg="add del mod">
          <ac:chgData name="Esin Ucur" userId="S::esin.ucur@rethink.org::c1823f60-d305-46f1-9b41-bb541a1ee40f" providerId="AD" clId="Web-{618B8160-20D0-A55A-E879-F4EF644CB8E1}" dt="2026-05-27T08:33:36.509" v="24"/>
          <ac:spMkLst>
            <pc:docMk/>
            <pc:sldMk cId="3736504778" sldId="426"/>
            <ac:spMk id="9" creationId="{E3516E89-6321-D03D-88BC-AB170D730B4F}"/>
          </ac:spMkLst>
        </pc:spChg>
        <pc:picChg chg="add del mod ord">
          <ac:chgData name="Esin Ucur" userId="S::esin.ucur@rethink.org::c1823f60-d305-46f1-9b41-bb541a1ee40f" providerId="AD" clId="Web-{618B8160-20D0-A55A-E879-F4EF644CB8E1}" dt="2026-05-27T08:34:47.216" v="32"/>
          <ac:picMkLst>
            <pc:docMk/>
            <pc:sldMk cId="3736504778" sldId="426"/>
            <ac:picMk id="4" creationId="{952FB82E-8ABB-9C06-6001-4CA51665466F}"/>
          </ac:picMkLst>
        </pc:picChg>
        <pc:picChg chg="add mod">
          <ac:chgData name="Esin Ucur" userId="S::esin.ucur@rethink.org::c1823f60-d305-46f1-9b41-bb541a1ee40f" providerId="AD" clId="Web-{618B8160-20D0-A55A-E879-F4EF644CB8E1}" dt="2026-05-27T08:34:50.731" v="33" actId="1076"/>
          <ac:picMkLst>
            <pc:docMk/>
            <pc:sldMk cId="3736504778" sldId="426"/>
            <ac:picMk id="5" creationId="{DEE836F6-C0A7-E255-DD62-F2E4B7C68461}"/>
          </ac:picMkLst>
        </pc:picChg>
      </pc:sldChg>
      <pc:sldChg chg="addSp delSp modSp mod modClrScheme chgLayout">
        <pc:chgData name="Esin Ucur" userId="S::esin.ucur@rethink.org::c1823f60-d305-46f1-9b41-bb541a1ee40f" providerId="AD" clId="Web-{618B8160-20D0-A55A-E879-F4EF644CB8E1}" dt="2026-05-27T10:56:28.276" v="178" actId="14100"/>
        <pc:sldMkLst>
          <pc:docMk/>
          <pc:sldMk cId="4159831633" sldId="427"/>
        </pc:sldMkLst>
        <pc:spChg chg="mod">
          <ac:chgData name="Esin Ucur" userId="S::esin.ucur@rethink.org::c1823f60-d305-46f1-9b41-bb541a1ee40f" providerId="AD" clId="Web-{618B8160-20D0-A55A-E879-F4EF644CB8E1}" dt="2026-05-27T08:34:07.886" v="28"/>
          <ac:spMkLst>
            <pc:docMk/>
            <pc:sldMk cId="4159831633" sldId="427"/>
            <ac:spMk id="2" creationId="{C8352607-C8DB-EE1E-2B3C-95171BB100D6}"/>
          </ac:spMkLst>
        </pc:spChg>
        <pc:spChg chg="mod">
          <ac:chgData name="Esin Ucur" userId="S::esin.ucur@rethink.org::c1823f60-d305-46f1-9b41-bb541a1ee40f" providerId="AD" clId="Web-{618B8160-20D0-A55A-E879-F4EF644CB8E1}" dt="2026-05-27T10:56:28.276" v="178" actId="14100"/>
          <ac:spMkLst>
            <pc:docMk/>
            <pc:sldMk cId="4159831633" sldId="427"/>
            <ac:spMk id="3" creationId="{576280F6-0D3D-1FE2-98DB-0C8BFC91AA6F}"/>
          </ac:spMkLst>
        </pc:spChg>
        <pc:picChg chg="add del mod ord">
          <ac:chgData name="Esin Ucur" userId="S::esin.ucur@rethink.org::c1823f60-d305-46f1-9b41-bb541a1ee40f" providerId="AD" clId="Web-{618B8160-20D0-A55A-E879-F4EF644CB8E1}" dt="2026-05-27T08:34:57.263" v="34"/>
          <ac:picMkLst>
            <pc:docMk/>
            <pc:sldMk cId="4159831633" sldId="427"/>
            <ac:picMk id="4" creationId="{9842F019-52FE-4F80-CE55-A7B9CF472EC0}"/>
          </ac:picMkLst>
        </pc:picChg>
        <pc:picChg chg="add mod">
          <ac:chgData name="Esin Ucur" userId="S::esin.ucur@rethink.org::c1823f60-d305-46f1-9b41-bb541a1ee40f" providerId="AD" clId="Web-{618B8160-20D0-A55A-E879-F4EF644CB8E1}" dt="2026-05-27T08:35:04.060" v="37" actId="1076"/>
          <ac:picMkLst>
            <pc:docMk/>
            <pc:sldMk cId="4159831633" sldId="427"/>
            <ac:picMk id="5" creationId="{57087C64-799C-7C7B-1133-7C5D8C27B90D}"/>
          </ac:picMkLst>
        </pc:picChg>
      </pc:sldChg>
      <pc:sldChg chg="addSp delSp modSp del mod modClrScheme chgLayout">
        <pc:chgData name="Esin Ucur" userId="S::esin.ucur@rethink.org::c1823f60-d305-46f1-9b41-bb541a1ee40f" providerId="AD" clId="Web-{618B8160-20D0-A55A-E879-F4EF644CB8E1}" dt="2026-05-27T12:02:33.860" v="227"/>
        <pc:sldMkLst>
          <pc:docMk/>
          <pc:sldMk cId="2772012098" sldId="428"/>
        </pc:sldMkLst>
        <pc:spChg chg="del mod ord">
          <ac:chgData name="Esin Ucur" userId="S::esin.ucur@rethink.org::c1823f60-d305-46f1-9b41-bb541a1ee40f" providerId="AD" clId="Web-{618B8160-20D0-A55A-E879-F4EF644CB8E1}" dt="2026-05-27T08:37:27.738" v="48"/>
          <ac:spMkLst>
            <pc:docMk/>
            <pc:sldMk cId="2772012098" sldId="428"/>
            <ac:spMk id="2" creationId="{63A7134F-9659-65FD-FCE1-E49B755E3924}"/>
          </ac:spMkLst>
        </pc:spChg>
        <pc:spChg chg="mod">
          <ac:chgData name="Esin Ucur" userId="S::esin.ucur@rethink.org::c1823f60-d305-46f1-9b41-bb541a1ee40f" providerId="AD" clId="Web-{618B8160-20D0-A55A-E879-F4EF644CB8E1}" dt="2026-05-27T10:26:31.255" v="62" actId="14100"/>
          <ac:spMkLst>
            <pc:docMk/>
            <pc:sldMk cId="2772012098" sldId="428"/>
            <ac:spMk id="3" creationId="{6D717929-F479-080F-0669-4602785742C2}"/>
          </ac:spMkLst>
        </pc:spChg>
        <pc:spChg chg="mod">
          <ac:chgData name="Esin Ucur" userId="S::esin.ucur@rethink.org::c1823f60-d305-46f1-9b41-bb541a1ee40f" providerId="AD" clId="Web-{618B8160-20D0-A55A-E879-F4EF644CB8E1}" dt="2026-05-27T08:37:24.378" v="47"/>
          <ac:spMkLst>
            <pc:docMk/>
            <pc:sldMk cId="2772012098" sldId="428"/>
            <ac:spMk id="4" creationId="{65F75EBE-7FF7-D02E-22BD-5DE05E9B1C30}"/>
          </ac:spMkLst>
        </pc:spChg>
        <pc:spChg chg="add del mod">
          <ac:chgData name="Esin Ucur" userId="S::esin.ucur@rethink.org::c1823f60-d305-46f1-9b41-bb541a1ee40f" providerId="AD" clId="Web-{618B8160-20D0-A55A-E879-F4EF644CB8E1}" dt="2026-05-27T08:37:31.472" v="49"/>
          <ac:spMkLst>
            <pc:docMk/>
            <pc:sldMk cId="2772012098" sldId="428"/>
            <ac:spMk id="7" creationId="{2AEA0A39-180F-43B8-D40F-8588409A618C}"/>
          </ac:spMkLst>
        </pc:spChg>
        <pc:spChg chg="add del mod">
          <ac:chgData name="Esin Ucur" userId="S::esin.ucur@rethink.org::c1823f60-d305-46f1-9b41-bb541a1ee40f" providerId="AD" clId="Web-{618B8160-20D0-A55A-E879-F4EF644CB8E1}" dt="2026-05-27T08:37:18.987" v="46"/>
          <ac:spMkLst>
            <pc:docMk/>
            <pc:sldMk cId="2772012098" sldId="428"/>
            <ac:spMk id="10" creationId="{F9E6CAC4-E776-F87B-1899-5D89669627D7}"/>
          </ac:spMkLst>
        </pc:spChg>
        <pc:spChg chg="add del mod">
          <ac:chgData name="Esin Ucur" userId="S::esin.ucur@rethink.org::c1823f60-d305-46f1-9b41-bb541a1ee40f" providerId="AD" clId="Web-{618B8160-20D0-A55A-E879-F4EF644CB8E1}" dt="2026-05-27T08:37:18.987" v="46"/>
          <ac:spMkLst>
            <pc:docMk/>
            <pc:sldMk cId="2772012098" sldId="428"/>
            <ac:spMk id="12" creationId="{77CB3744-FB09-BF39-3484-0882067B64BE}"/>
          </ac:spMkLst>
        </pc:spChg>
        <pc:spChg chg="add del mod">
          <ac:chgData name="Esin Ucur" userId="S::esin.ucur@rethink.org::c1823f60-d305-46f1-9b41-bb541a1ee40f" providerId="AD" clId="Web-{618B8160-20D0-A55A-E879-F4EF644CB8E1}" dt="2026-05-27T08:37:18.987" v="46"/>
          <ac:spMkLst>
            <pc:docMk/>
            <pc:sldMk cId="2772012098" sldId="428"/>
            <ac:spMk id="14" creationId="{1D64AC8A-2FEF-9003-8238-4D2EF292A9AF}"/>
          </ac:spMkLst>
        </pc:spChg>
        <pc:picChg chg="add mod ord">
          <ac:chgData name="Esin Ucur" userId="S::esin.ucur@rethink.org::c1823f60-d305-46f1-9b41-bb541a1ee40f" providerId="AD" clId="Web-{618B8160-20D0-A55A-E879-F4EF644CB8E1}" dt="2026-05-27T08:37:37.816" v="51" actId="1076"/>
          <ac:picMkLst>
            <pc:docMk/>
            <pc:sldMk cId="2772012098" sldId="428"/>
            <ac:picMk id="5" creationId="{DED393CB-ED93-740F-6DC2-C2C39751951D}"/>
          </ac:picMkLst>
        </pc:picChg>
      </pc:sldChg>
      <pc:sldChg chg="addSp modSp">
        <pc:chgData name="Esin Ucur" userId="S::esin.ucur@rethink.org::c1823f60-d305-46f1-9b41-bb541a1ee40f" providerId="AD" clId="Web-{618B8160-20D0-A55A-E879-F4EF644CB8E1}" dt="2026-05-27T11:59:36.605" v="206" actId="1076"/>
        <pc:sldMkLst>
          <pc:docMk/>
          <pc:sldMk cId="2814190644" sldId="429"/>
        </pc:sldMkLst>
        <pc:picChg chg="add mod">
          <ac:chgData name="Esin Ucur" userId="S::esin.ucur@rethink.org::c1823f60-d305-46f1-9b41-bb541a1ee40f" providerId="AD" clId="Web-{618B8160-20D0-A55A-E879-F4EF644CB8E1}" dt="2026-05-27T11:59:36.605" v="206" actId="1076"/>
          <ac:picMkLst>
            <pc:docMk/>
            <pc:sldMk cId="2814190644" sldId="429"/>
            <ac:picMk id="5" creationId="{70D2E90F-FB38-8674-E2BD-48BF6231D0CC}"/>
          </ac:picMkLst>
        </pc:picChg>
      </pc:sldChg>
      <pc:sldChg chg="del">
        <pc:chgData name="Esin Ucur" userId="S::esin.ucur@rethink.org::c1823f60-d305-46f1-9b41-bb541a1ee40f" providerId="AD" clId="Web-{618B8160-20D0-A55A-E879-F4EF644CB8E1}" dt="2026-05-27T10:25:55.082" v="56"/>
        <pc:sldMkLst>
          <pc:docMk/>
          <pc:sldMk cId="3866400016" sldId="430"/>
        </pc:sldMkLst>
      </pc:sldChg>
      <pc:sldChg chg="modSp">
        <pc:chgData name="Esin Ucur" userId="S::esin.ucur@rethink.org::c1823f60-d305-46f1-9b41-bb541a1ee40f" providerId="AD" clId="Web-{618B8160-20D0-A55A-E879-F4EF644CB8E1}" dt="2026-05-27T10:57:11.653" v="184" actId="20577"/>
        <pc:sldMkLst>
          <pc:docMk/>
          <pc:sldMk cId="3689533689" sldId="432"/>
        </pc:sldMkLst>
        <pc:spChg chg="mod">
          <ac:chgData name="Esin Ucur" userId="S::esin.ucur@rethink.org::c1823f60-d305-46f1-9b41-bb541a1ee40f" providerId="AD" clId="Web-{618B8160-20D0-A55A-E879-F4EF644CB8E1}" dt="2026-05-27T10:26:17.567" v="61" actId="20577"/>
          <ac:spMkLst>
            <pc:docMk/>
            <pc:sldMk cId="3689533689" sldId="432"/>
            <ac:spMk id="2" creationId="{378AF17D-C46E-01BE-7666-EF6A0558CB8F}"/>
          </ac:spMkLst>
        </pc:spChg>
        <pc:spChg chg="mod">
          <ac:chgData name="Esin Ucur" userId="S::esin.ucur@rethink.org::c1823f60-d305-46f1-9b41-bb541a1ee40f" providerId="AD" clId="Web-{618B8160-20D0-A55A-E879-F4EF644CB8E1}" dt="2026-05-27T10:57:11.653" v="184" actId="20577"/>
          <ac:spMkLst>
            <pc:docMk/>
            <pc:sldMk cId="3689533689" sldId="432"/>
            <ac:spMk id="3" creationId="{CD7DBDD3-1584-C698-E50C-B5F2E4D23A03}"/>
          </ac:spMkLst>
        </pc:spChg>
      </pc:sldChg>
      <pc:sldChg chg="modSp">
        <pc:chgData name="Esin Ucur" userId="S::esin.ucur@rethink.org::c1823f60-d305-46f1-9b41-bb541a1ee40f" providerId="AD" clId="Web-{618B8160-20D0-A55A-E879-F4EF644CB8E1}" dt="2026-05-27T10:57:15.262" v="185" actId="20577"/>
        <pc:sldMkLst>
          <pc:docMk/>
          <pc:sldMk cId="1798344697" sldId="433"/>
        </pc:sldMkLst>
        <pc:spChg chg="mod">
          <ac:chgData name="Esin Ucur" userId="S::esin.ucur@rethink.org::c1823f60-d305-46f1-9b41-bb541a1ee40f" providerId="AD" clId="Web-{618B8160-20D0-A55A-E879-F4EF644CB8E1}" dt="2026-05-27T10:57:15.262" v="185" actId="20577"/>
          <ac:spMkLst>
            <pc:docMk/>
            <pc:sldMk cId="1798344697" sldId="433"/>
            <ac:spMk id="3" creationId="{5DF4E2A3-6C62-2627-313E-95F65A0DE3E6}"/>
          </ac:spMkLst>
        </pc:spChg>
      </pc:sldChg>
      <pc:sldChg chg="addSp delSp modSp add ord replId">
        <pc:chgData name="Esin Ucur" userId="S::esin.ucur@rethink.org::c1823f60-d305-46f1-9b41-bb541a1ee40f" providerId="AD" clId="Web-{618B8160-20D0-A55A-E879-F4EF644CB8E1}" dt="2026-05-27T12:11:56.953" v="251" actId="20577"/>
        <pc:sldMkLst>
          <pc:docMk/>
          <pc:sldMk cId="3822444444" sldId="434"/>
        </pc:sldMkLst>
        <pc:spChg chg="mod">
          <ac:chgData name="Esin Ucur" userId="S::esin.ucur@rethink.org::c1823f60-d305-46f1-9b41-bb541a1ee40f" providerId="AD" clId="Web-{618B8160-20D0-A55A-E879-F4EF644CB8E1}" dt="2026-05-27T12:11:56.953" v="251" actId="20577"/>
          <ac:spMkLst>
            <pc:docMk/>
            <pc:sldMk cId="3822444444" sldId="434"/>
            <ac:spMk id="2" creationId="{CB9EAC71-5623-B24E-BBFE-D4392A49B775}"/>
          </ac:spMkLst>
        </pc:spChg>
        <pc:spChg chg="mod">
          <ac:chgData name="Esin Ucur" userId="S::esin.ucur@rethink.org::c1823f60-d305-46f1-9b41-bb541a1ee40f" providerId="AD" clId="Web-{618B8160-20D0-A55A-E879-F4EF644CB8E1}" dt="2026-05-27T11:58:59.510" v="201" actId="14100"/>
          <ac:spMkLst>
            <pc:docMk/>
            <pc:sldMk cId="3822444444" sldId="434"/>
            <ac:spMk id="3" creationId="{C3A484EA-F2FC-E4D2-C331-DEE67B6CBD90}"/>
          </ac:spMkLst>
        </pc:spChg>
        <pc:spChg chg="del mod">
          <ac:chgData name="Esin Ucur" userId="S::esin.ucur@rethink.org::c1823f60-d305-46f1-9b41-bb541a1ee40f" providerId="AD" clId="Web-{618B8160-20D0-A55A-E879-F4EF644CB8E1}" dt="2026-05-27T11:58:42.901" v="196"/>
          <ac:spMkLst>
            <pc:docMk/>
            <pc:sldMk cId="3822444444" sldId="434"/>
            <ac:spMk id="5" creationId="{7D89C857-EED9-875E-EC1C-CF74BB412416}"/>
          </ac:spMkLst>
        </pc:spChg>
        <pc:picChg chg="del">
          <ac:chgData name="Esin Ucur" userId="S::esin.ucur@rethink.org::c1823f60-d305-46f1-9b41-bb541a1ee40f" providerId="AD" clId="Web-{618B8160-20D0-A55A-E879-F4EF644CB8E1}" dt="2026-05-27T11:59:00.526" v="202"/>
          <ac:picMkLst>
            <pc:docMk/>
            <pc:sldMk cId="3822444444" sldId="434"/>
            <ac:picMk id="6" creationId="{5F2AAAC5-8DEE-F7ED-E9B3-C17D3E2B8A9F}"/>
          </ac:picMkLst>
        </pc:picChg>
        <pc:picChg chg="add">
          <ac:chgData name="Esin Ucur" userId="S::esin.ucur@rethink.org::c1823f60-d305-46f1-9b41-bb541a1ee40f" providerId="AD" clId="Web-{618B8160-20D0-A55A-E879-F4EF644CB8E1}" dt="2026-05-27T11:59:08.042" v="203"/>
          <ac:picMkLst>
            <pc:docMk/>
            <pc:sldMk cId="3822444444" sldId="434"/>
            <ac:picMk id="8" creationId="{2149E631-9584-8374-3245-0BA65C8A8EC7}"/>
          </ac:picMkLst>
        </pc:picChg>
      </pc:sldChg>
      <pc:sldChg chg="addSp delSp modSp add ord replId">
        <pc:chgData name="Esin Ucur" userId="S::esin.ucur@rethink.org::c1823f60-d305-46f1-9b41-bb541a1ee40f" providerId="AD" clId="Web-{618B8160-20D0-A55A-E879-F4EF644CB8E1}" dt="2026-05-27T12:03:22.971" v="238" actId="14100"/>
        <pc:sldMkLst>
          <pc:docMk/>
          <pc:sldMk cId="3183893590" sldId="435"/>
        </pc:sldMkLst>
        <pc:spChg chg="mod">
          <ac:chgData name="Esin Ucur" userId="S::esin.ucur@rethink.org::c1823f60-d305-46f1-9b41-bb541a1ee40f" providerId="AD" clId="Web-{618B8160-20D0-A55A-E879-F4EF644CB8E1}" dt="2026-05-27T12:03:22.971" v="238" actId="14100"/>
          <ac:spMkLst>
            <pc:docMk/>
            <pc:sldMk cId="3183893590" sldId="435"/>
            <ac:spMk id="2" creationId="{002429EB-EA9D-630D-12EF-7FEBBE6691A9}"/>
          </ac:spMkLst>
        </pc:spChg>
        <pc:spChg chg="mod">
          <ac:chgData name="Esin Ucur" userId="S::esin.ucur@rethink.org::c1823f60-d305-46f1-9b41-bb541a1ee40f" providerId="AD" clId="Web-{618B8160-20D0-A55A-E879-F4EF644CB8E1}" dt="2026-05-27T12:00:45.138" v="212" actId="20577"/>
          <ac:spMkLst>
            <pc:docMk/>
            <pc:sldMk cId="3183893590" sldId="435"/>
            <ac:spMk id="3" creationId="{7B34C396-52AD-7BF1-DF97-65EFF97675CF}"/>
          </ac:spMkLst>
        </pc:spChg>
        <pc:picChg chg="add mod">
          <ac:chgData name="Esin Ucur" userId="S::esin.ucur@rethink.org::c1823f60-d305-46f1-9b41-bb541a1ee40f" providerId="AD" clId="Web-{618B8160-20D0-A55A-E879-F4EF644CB8E1}" dt="2026-05-27T12:00:57.889" v="215" actId="1076"/>
          <ac:picMkLst>
            <pc:docMk/>
            <pc:sldMk cId="3183893590" sldId="435"/>
            <ac:picMk id="6" creationId="{ED81ECBA-691C-14F1-EFEB-D4EB92C0A41E}"/>
          </ac:picMkLst>
        </pc:picChg>
        <pc:picChg chg="del">
          <ac:chgData name="Esin Ucur" userId="S::esin.ucur@rethink.org::c1823f60-d305-46f1-9b41-bb541a1ee40f" providerId="AD" clId="Web-{618B8160-20D0-A55A-E879-F4EF644CB8E1}" dt="2026-05-27T12:00:48.904" v="213"/>
          <ac:picMkLst>
            <pc:docMk/>
            <pc:sldMk cId="3183893590" sldId="435"/>
            <ac:picMk id="8" creationId="{EE74E846-60C3-57AD-D06F-1BDB5D9207CA}"/>
          </ac:picMkLst>
        </pc:picChg>
      </pc:sldChg>
      <pc:sldChg chg="addSp delSp modSp add ord replId">
        <pc:chgData name="Esin Ucur" userId="S::esin.ucur@rethink.org::c1823f60-d305-46f1-9b41-bb541a1ee40f" providerId="AD" clId="Web-{618B8160-20D0-A55A-E879-F4EF644CB8E1}" dt="2026-05-27T12:04:04.769" v="244" actId="14100"/>
        <pc:sldMkLst>
          <pc:docMk/>
          <pc:sldMk cId="4093766394" sldId="436"/>
        </pc:sldMkLst>
        <pc:spChg chg="mod">
          <ac:chgData name="Esin Ucur" userId="S::esin.ucur@rethink.org::c1823f60-d305-46f1-9b41-bb541a1ee40f" providerId="AD" clId="Web-{618B8160-20D0-A55A-E879-F4EF644CB8E1}" dt="2026-05-27T12:04:04.769" v="244" actId="14100"/>
          <ac:spMkLst>
            <pc:docMk/>
            <pc:sldMk cId="4093766394" sldId="436"/>
            <ac:spMk id="2" creationId="{622BCD6F-C7CA-5BEF-88A8-AB13EF63DD48}"/>
          </ac:spMkLst>
        </pc:spChg>
        <pc:spChg chg="mod">
          <ac:chgData name="Esin Ucur" userId="S::esin.ucur@rethink.org::c1823f60-d305-46f1-9b41-bb541a1ee40f" providerId="AD" clId="Web-{618B8160-20D0-A55A-E879-F4EF644CB8E1}" dt="2026-05-27T12:02:22.453" v="225" actId="20577"/>
          <ac:spMkLst>
            <pc:docMk/>
            <pc:sldMk cId="4093766394" sldId="436"/>
            <ac:spMk id="3" creationId="{D9A04195-0D7E-AE6F-4AD3-438CADA68F4B}"/>
          </ac:spMkLst>
        </pc:spChg>
        <pc:picChg chg="del">
          <ac:chgData name="Esin Ucur" userId="S::esin.ucur@rethink.org::c1823f60-d305-46f1-9b41-bb541a1ee40f" providerId="AD" clId="Web-{618B8160-20D0-A55A-E879-F4EF644CB8E1}" dt="2026-05-27T12:01:58.500" v="222"/>
          <ac:picMkLst>
            <pc:docMk/>
            <pc:sldMk cId="4093766394" sldId="436"/>
            <ac:picMk id="6" creationId="{2952DAF3-D78B-04D5-CD79-9CA2EB38A9C1}"/>
          </ac:picMkLst>
        </pc:picChg>
        <pc:picChg chg="add">
          <ac:chgData name="Esin Ucur" userId="S::esin.ucur@rethink.org::c1823f60-d305-46f1-9b41-bb541a1ee40f" providerId="AD" clId="Web-{618B8160-20D0-A55A-E879-F4EF644CB8E1}" dt="2026-05-27T12:02:29.422" v="226"/>
          <ac:picMkLst>
            <pc:docMk/>
            <pc:sldMk cId="4093766394" sldId="436"/>
            <ac:picMk id="7" creationId="{07F48C4E-428F-841F-7C92-D92F2CC4D856}"/>
          </ac:picMkLst>
        </pc:picChg>
      </pc:sldChg>
    </pc:docChg>
  </pc:docChgLst>
  <pc:docChgLst>
    <pc:chgData name="Esin Ucur" userId="S::esin.ucur@rethink.org::c1823f60-d305-46f1-9b41-bb541a1ee40f" providerId="AD" clId="Web-{8AAC3521-324A-6C82-71CD-2608443B5481}"/>
    <pc:docChg chg="addSld delSld modSld">
      <pc:chgData name="Esin Ucur" userId="S::esin.ucur@rethink.org::c1823f60-d305-46f1-9b41-bb541a1ee40f" providerId="AD" clId="Web-{8AAC3521-324A-6C82-71CD-2608443B5481}" dt="2026-05-26T14:50:35.196" v="146" actId="1076"/>
      <pc:docMkLst>
        <pc:docMk/>
      </pc:docMkLst>
      <pc:sldChg chg="modSp">
        <pc:chgData name="Esin Ucur" userId="S::esin.ucur@rethink.org::c1823f60-d305-46f1-9b41-bb541a1ee40f" providerId="AD" clId="Web-{8AAC3521-324A-6C82-71CD-2608443B5481}" dt="2026-05-26T14:15:54.144" v="13" actId="20577"/>
        <pc:sldMkLst>
          <pc:docMk/>
          <pc:sldMk cId="1130606963" sldId="267"/>
        </pc:sldMkLst>
        <pc:spChg chg="mod">
          <ac:chgData name="Esin Ucur" userId="S::esin.ucur@rethink.org::c1823f60-d305-46f1-9b41-bb541a1ee40f" providerId="AD" clId="Web-{8AAC3521-324A-6C82-71CD-2608443B5481}" dt="2026-05-26T14:15:54.144" v="13" actId="20577"/>
          <ac:spMkLst>
            <pc:docMk/>
            <pc:sldMk cId="1130606963" sldId="267"/>
            <ac:spMk id="2" creationId="{C3B5367F-8F7C-BA9B-161F-BBE216C2AFDB}"/>
          </ac:spMkLst>
        </pc:spChg>
      </pc:sldChg>
      <pc:sldChg chg="del">
        <pc:chgData name="Esin Ucur" userId="S::esin.ucur@rethink.org::c1823f60-d305-46f1-9b41-bb541a1ee40f" providerId="AD" clId="Web-{8AAC3521-324A-6C82-71CD-2608443B5481}" dt="2026-05-26T14:45:52.358" v="133"/>
        <pc:sldMkLst>
          <pc:docMk/>
          <pc:sldMk cId="1473914875" sldId="409"/>
        </pc:sldMkLst>
      </pc:sldChg>
      <pc:sldChg chg="modSp">
        <pc:chgData name="Esin Ucur" userId="S::esin.ucur@rethink.org::c1823f60-d305-46f1-9b41-bb541a1ee40f" providerId="AD" clId="Web-{8AAC3521-324A-6C82-71CD-2608443B5481}" dt="2026-05-26T14:18:45.776" v="61" actId="20577"/>
        <pc:sldMkLst>
          <pc:docMk/>
          <pc:sldMk cId="1324096222" sldId="412"/>
        </pc:sldMkLst>
        <pc:spChg chg="mod">
          <ac:chgData name="Esin Ucur" userId="S::esin.ucur@rethink.org::c1823f60-d305-46f1-9b41-bb541a1ee40f" providerId="AD" clId="Web-{8AAC3521-324A-6C82-71CD-2608443B5481}" dt="2026-05-26T14:18:45.776" v="61" actId="20577"/>
          <ac:spMkLst>
            <pc:docMk/>
            <pc:sldMk cId="1324096222" sldId="412"/>
            <ac:spMk id="10" creationId="{F0B5E6CA-7248-FFC1-B8B6-BA876E1B68A7}"/>
          </ac:spMkLst>
        </pc:spChg>
      </pc:sldChg>
      <pc:sldChg chg="modSp">
        <pc:chgData name="Esin Ucur" userId="S::esin.ucur@rethink.org::c1823f60-d305-46f1-9b41-bb541a1ee40f" providerId="AD" clId="Web-{8AAC3521-324A-6C82-71CD-2608443B5481}" dt="2026-05-26T14:49:41.460" v="142" actId="20577"/>
        <pc:sldMkLst>
          <pc:docMk/>
          <pc:sldMk cId="1332105511" sldId="414"/>
        </pc:sldMkLst>
        <pc:spChg chg="mod">
          <ac:chgData name="Esin Ucur" userId="S::esin.ucur@rethink.org::c1823f60-d305-46f1-9b41-bb541a1ee40f" providerId="AD" clId="Web-{8AAC3521-324A-6C82-71CD-2608443B5481}" dt="2026-05-26T14:49:41.460" v="142" actId="20577"/>
          <ac:spMkLst>
            <pc:docMk/>
            <pc:sldMk cId="1332105511" sldId="414"/>
            <ac:spMk id="2" creationId="{6C312212-E047-39F3-4663-E6C71B3CE0B4}"/>
          </ac:spMkLst>
        </pc:spChg>
      </pc:sldChg>
      <pc:sldChg chg="addSp delSp modSp mod modClrScheme chgLayout">
        <pc:chgData name="Esin Ucur" userId="S::esin.ucur@rethink.org::c1823f60-d305-46f1-9b41-bb541a1ee40f" providerId="AD" clId="Web-{8AAC3521-324A-6C82-71CD-2608443B5481}" dt="2026-05-26T14:49:36.788" v="141" actId="20577"/>
        <pc:sldMkLst>
          <pc:docMk/>
          <pc:sldMk cId="866146851" sldId="415"/>
        </pc:sldMkLst>
        <pc:spChg chg="mod ord">
          <ac:chgData name="Esin Ucur" userId="S::esin.ucur@rethink.org::c1823f60-d305-46f1-9b41-bb541a1ee40f" providerId="AD" clId="Web-{8AAC3521-324A-6C82-71CD-2608443B5481}" dt="2026-05-26T14:49:36.788" v="141" actId="20577"/>
          <ac:spMkLst>
            <pc:docMk/>
            <pc:sldMk cId="866146851" sldId="415"/>
            <ac:spMk id="2" creationId="{A7E0719E-A3B6-4DC8-1101-958B72824980}"/>
          </ac:spMkLst>
        </pc:spChg>
        <pc:spChg chg="mod ord">
          <ac:chgData name="Esin Ucur" userId="S::esin.ucur@rethink.org::c1823f60-d305-46f1-9b41-bb541a1ee40f" providerId="AD" clId="Web-{8AAC3521-324A-6C82-71CD-2608443B5481}" dt="2026-05-26T14:49:26.647" v="139"/>
          <ac:spMkLst>
            <pc:docMk/>
            <pc:sldMk cId="866146851" sldId="415"/>
            <ac:spMk id="3" creationId="{9A7EFA4D-8066-05FA-95BE-C76ECBDB6C7D}"/>
          </ac:spMkLst>
        </pc:spChg>
        <pc:spChg chg="mod ord">
          <ac:chgData name="Esin Ucur" userId="S::esin.ucur@rethink.org::c1823f60-d305-46f1-9b41-bb541a1ee40f" providerId="AD" clId="Web-{8AAC3521-324A-6C82-71CD-2608443B5481}" dt="2026-05-26T14:49:26.647" v="139"/>
          <ac:spMkLst>
            <pc:docMk/>
            <pc:sldMk cId="866146851" sldId="415"/>
            <ac:spMk id="4" creationId="{D0F5BB8F-671B-5BED-0DEE-C59CFD7F4A3B}"/>
          </ac:spMkLst>
        </pc:spChg>
        <pc:spChg chg="mod">
          <ac:chgData name="Esin Ucur" userId="S::esin.ucur@rethink.org::c1823f60-d305-46f1-9b41-bb541a1ee40f" providerId="AD" clId="Web-{8AAC3521-324A-6C82-71CD-2608443B5481}" dt="2026-05-26T14:48:59.411" v="136"/>
          <ac:spMkLst>
            <pc:docMk/>
            <pc:sldMk cId="866146851" sldId="415"/>
            <ac:spMk id="5" creationId="{67043731-4AB8-B74A-1B15-4049ED8D92FC}"/>
          </ac:spMkLst>
        </pc:spChg>
        <pc:spChg chg="add del mod">
          <ac:chgData name="Esin Ucur" userId="S::esin.ucur@rethink.org::c1823f60-d305-46f1-9b41-bb541a1ee40f" providerId="AD" clId="Web-{8AAC3521-324A-6C82-71CD-2608443B5481}" dt="2026-05-26T14:48:59.411" v="136"/>
          <ac:spMkLst>
            <pc:docMk/>
            <pc:sldMk cId="866146851" sldId="415"/>
            <ac:spMk id="11" creationId="{BFDFC779-DD21-155D-E158-1BBA7A4B319B}"/>
          </ac:spMkLst>
        </pc:spChg>
        <pc:spChg chg="add del mod">
          <ac:chgData name="Esin Ucur" userId="S::esin.ucur@rethink.org::c1823f60-d305-46f1-9b41-bb541a1ee40f" providerId="AD" clId="Web-{8AAC3521-324A-6C82-71CD-2608443B5481}" dt="2026-05-26T14:48:59.411" v="136"/>
          <ac:spMkLst>
            <pc:docMk/>
            <pc:sldMk cId="866146851" sldId="415"/>
            <ac:spMk id="13" creationId="{6A4F8561-897F-4ECA-0C33-969BCD9BED35}"/>
          </ac:spMkLst>
        </pc:spChg>
        <pc:spChg chg="add del mod">
          <ac:chgData name="Esin Ucur" userId="S::esin.ucur@rethink.org::c1823f60-d305-46f1-9b41-bb541a1ee40f" providerId="AD" clId="Web-{8AAC3521-324A-6C82-71CD-2608443B5481}" dt="2026-05-26T14:48:59.411" v="136"/>
          <ac:spMkLst>
            <pc:docMk/>
            <pc:sldMk cId="866146851" sldId="415"/>
            <ac:spMk id="17" creationId="{78664EB6-2879-42D0-A187-3AE277473200}"/>
          </ac:spMkLst>
        </pc:spChg>
        <pc:spChg chg="add del mod">
          <ac:chgData name="Esin Ucur" userId="S::esin.ucur@rethink.org::c1823f60-d305-46f1-9b41-bb541a1ee40f" providerId="AD" clId="Web-{8AAC3521-324A-6C82-71CD-2608443B5481}" dt="2026-05-26T14:48:59.411" v="136"/>
          <ac:spMkLst>
            <pc:docMk/>
            <pc:sldMk cId="866146851" sldId="415"/>
            <ac:spMk id="21" creationId="{E868AA14-B1AF-0260-F081-366A1F888400}"/>
          </ac:spMkLst>
        </pc:spChg>
        <pc:spChg chg="add del mod">
          <ac:chgData name="Esin Ucur" userId="S::esin.ucur@rethink.org::c1823f60-d305-46f1-9b41-bb541a1ee40f" providerId="AD" clId="Web-{8AAC3521-324A-6C82-71CD-2608443B5481}" dt="2026-05-26T14:48:59.411" v="136"/>
          <ac:spMkLst>
            <pc:docMk/>
            <pc:sldMk cId="866146851" sldId="415"/>
            <ac:spMk id="23" creationId="{208EBF0D-C281-9A33-CD96-C34D682D2AE3}"/>
          </ac:spMkLst>
        </pc:spChg>
        <pc:spChg chg="add del mod">
          <ac:chgData name="Esin Ucur" userId="S::esin.ucur@rethink.org::c1823f60-d305-46f1-9b41-bb541a1ee40f" providerId="AD" clId="Web-{8AAC3521-324A-6C82-71CD-2608443B5481}" dt="2026-05-26T14:48:59.411" v="136"/>
          <ac:spMkLst>
            <pc:docMk/>
            <pc:sldMk cId="866146851" sldId="415"/>
            <ac:spMk id="25" creationId="{A97168E8-FDCB-787B-8507-6F21C2D3304B}"/>
          </ac:spMkLst>
        </pc:spChg>
        <pc:picChg chg="add mod">
          <ac:chgData name="Esin Ucur" userId="S::esin.ucur@rethink.org::c1823f60-d305-46f1-9b41-bb541a1ee40f" providerId="AD" clId="Web-{8AAC3521-324A-6C82-71CD-2608443B5481}" dt="2026-05-26T14:49:30.006" v="140" actId="1076"/>
          <ac:picMkLst>
            <pc:docMk/>
            <pc:sldMk cId="866146851" sldId="415"/>
            <ac:picMk id="6" creationId="{7403B863-BB05-08EA-C15D-2D5B67389E1C}"/>
          </ac:picMkLst>
        </pc:picChg>
      </pc:sldChg>
      <pc:sldChg chg="modSp">
        <pc:chgData name="Esin Ucur" userId="S::esin.ucur@rethink.org::c1823f60-d305-46f1-9b41-bb541a1ee40f" providerId="AD" clId="Web-{8AAC3521-324A-6C82-71CD-2608443B5481}" dt="2026-05-26T14:20:07.765" v="70" actId="20577"/>
        <pc:sldMkLst>
          <pc:docMk/>
          <pc:sldMk cId="3236204639" sldId="416"/>
        </pc:sldMkLst>
        <pc:spChg chg="mod">
          <ac:chgData name="Esin Ucur" userId="S::esin.ucur@rethink.org::c1823f60-d305-46f1-9b41-bb541a1ee40f" providerId="AD" clId="Web-{8AAC3521-324A-6C82-71CD-2608443B5481}" dt="2026-05-26T14:20:07.765" v="70" actId="20577"/>
          <ac:spMkLst>
            <pc:docMk/>
            <pc:sldMk cId="3236204639" sldId="416"/>
            <ac:spMk id="3" creationId="{E2C8F2D2-A587-F7C6-6074-655A0F3229F3}"/>
          </ac:spMkLst>
        </pc:spChg>
      </pc:sldChg>
      <pc:sldChg chg="addSp modSp mod modClrScheme chgLayout">
        <pc:chgData name="Esin Ucur" userId="S::esin.ucur@rethink.org::c1823f60-d305-46f1-9b41-bb541a1ee40f" providerId="AD" clId="Web-{8AAC3521-324A-6C82-71CD-2608443B5481}" dt="2026-05-26T14:50:35.196" v="146" actId="1076"/>
        <pc:sldMkLst>
          <pc:docMk/>
          <pc:sldMk cId="2431940088" sldId="417"/>
        </pc:sldMkLst>
        <pc:spChg chg="mod ord">
          <ac:chgData name="Esin Ucur" userId="S::esin.ucur@rethink.org::c1823f60-d305-46f1-9b41-bb541a1ee40f" providerId="AD" clId="Web-{8AAC3521-324A-6C82-71CD-2608443B5481}" dt="2026-05-26T14:50:25.867" v="143"/>
          <ac:spMkLst>
            <pc:docMk/>
            <pc:sldMk cId="2431940088" sldId="417"/>
            <ac:spMk id="2" creationId="{631EC40B-E315-235F-58E1-1FE7D541CEC3}"/>
          </ac:spMkLst>
        </pc:spChg>
        <pc:spChg chg="mod ord">
          <ac:chgData name="Esin Ucur" userId="S::esin.ucur@rethink.org::c1823f60-d305-46f1-9b41-bb541a1ee40f" providerId="AD" clId="Web-{8AAC3521-324A-6C82-71CD-2608443B5481}" dt="2026-05-26T14:50:25.867" v="143"/>
          <ac:spMkLst>
            <pc:docMk/>
            <pc:sldMk cId="2431940088" sldId="417"/>
            <ac:spMk id="3" creationId="{3BAB6056-4969-E363-1858-869ADE60B779}"/>
          </ac:spMkLst>
        </pc:spChg>
        <pc:spChg chg="mod ord">
          <ac:chgData name="Esin Ucur" userId="S::esin.ucur@rethink.org::c1823f60-d305-46f1-9b41-bb541a1ee40f" providerId="AD" clId="Web-{8AAC3521-324A-6C82-71CD-2608443B5481}" dt="2026-05-26T14:50:25.867" v="143"/>
          <ac:spMkLst>
            <pc:docMk/>
            <pc:sldMk cId="2431940088" sldId="417"/>
            <ac:spMk id="4" creationId="{859E66CE-35D2-7CD9-C826-AD8A6E29BF00}"/>
          </ac:spMkLst>
        </pc:spChg>
        <pc:picChg chg="add mod">
          <ac:chgData name="Esin Ucur" userId="S::esin.ucur@rethink.org::c1823f60-d305-46f1-9b41-bb541a1ee40f" providerId="AD" clId="Web-{8AAC3521-324A-6C82-71CD-2608443B5481}" dt="2026-05-26T14:50:35.196" v="146" actId="1076"/>
          <ac:picMkLst>
            <pc:docMk/>
            <pc:sldMk cId="2431940088" sldId="417"/>
            <ac:picMk id="6" creationId="{BA118011-6ECC-2C97-BDB1-C2F4D3048DFF}"/>
          </ac:picMkLst>
        </pc:picChg>
      </pc:sldChg>
      <pc:sldChg chg="addSp delSp modSp">
        <pc:chgData name="Esin Ucur" userId="S::esin.ucur@rethink.org::c1823f60-d305-46f1-9b41-bb541a1ee40f" providerId="AD" clId="Web-{8AAC3521-324A-6C82-71CD-2608443B5481}" dt="2026-05-26T14:20:30.094" v="76" actId="20577"/>
        <pc:sldMkLst>
          <pc:docMk/>
          <pc:sldMk cId="320113389" sldId="418"/>
        </pc:sldMkLst>
        <pc:spChg chg="add del mod">
          <ac:chgData name="Esin Ucur" userId="S::esin.ucur@rethink.org::c1823f60-d305-46f1-9b41-bb541a1ee40f" providerId="AD" clId="Web-{8AAC3521-324A-6C82-71CD-2608443B5481}" dt="2026-05-26T14:20:30.094" v="76" actId="20577"/>
          <ac:spMkLst>
            <pc:docMk/>
            <pc:sldMk cId="320113389" sldId="418"/>
            <ac:spMk id="3" creationId="{43A67E21-5932-10E2-4DA1-802BE4B0B991}"/>
          </ac:spMkLst>
        </pc:spChg>
      </pc:sldChg>
      <pc:sldChg chg="modSp">
        <pc:chgData name="Esin Ucur" userId="S::esin.ucur@rethink.org::c1823f60-d305-46f1-9b41-bb541a1ee40f" providerId="AD" clId="Web-{8AAC3521-324A-6C82-71CD-2608443B5481}" dt="2026-05-26T14:20:57.564" v="82" actId="20577"/>
        <pc:sldMkLst>
          <pc:docMk/>
          <pc:sldMk cId="1655304065" sldId="420"/>
        </pc:sldMkLst>
        <pc:spChg chg="mod">
          <ac:chgData name="Esin Ucur" userId="S::esin.ucur@rethink.org::c1823f60-d305-46f1-9b41-bb541a1ee40f" providerId="AD" clId="Web-{8AAC3521-324A-6C82-71CD-2608443B5481}" dt="2026-05-26T14:20:57.564" v="82" actId="20577"/>
          <ac:spMkLst>
            <pc:docMk/>
            <pc:sldMk cId="1655304065" sldId="420"/>
            <ac:spMk id="3" creationId="{76F84E0A-C64A-7FD8-BFAF-33003B247CCD}"/>
          </ac:spMkLst>
        </pc:spChg>
      </pc:sldChg>
      <pc:sldChg chg="modSp">
        <pc:chgData name="Esin Ucur" userId="S::esin.ucur@rethink.org::c1823f60-d305-46f1-9b41-bb541a1ee40f" providerId="AD" clId="Web-{8AAC3521-324A-6C82-71CD-2608443B5481}" dt="2026-05-26T14:21:14.565" v="86" actId="20577"/>
        <pc:sldMkLst>
          <pc:docMk/>
          <pc:sldMk cId="3329992080" sldId="421"/>
        </pc:sldMkLst>
        <pc:spChg chg="mod">
          <ac:chgData name="Esin Ucur" userId="S::esin.ucur@rethink.org::c1823f60-d305-46f1-9b41-bb541a1ee40f" providerId="AD" clId="Web-{8AAC3521-324A-6C82-71CD-2608443B5481}" dt="2026-05-26T14:21:14.565" v="86" actId="20577"/>
          <ac:spMkLst>
            <pc:docMk/>
            <pc:sldMk cId="3329992080" sldId="421"/>
            <ac:spMk id="3" creationId="{DB0D560E-BA70-94ED-F35A-19708187C2CD}"/>
          </ac:spMkLst>
        </pc:spChg>
      </pc:sldChg>
      <pc:sldChg chg="modSp">
        <pc:chgData name="Esin Ucur" userId="S::esin.ucur@rethink.org::c1823f60-d305-46f1-9b41-bb541a1ee40f" providerId="AD" clId="Web-{8AAC3521-324A-6C82-71CD-2608443B5481}" dt="2026-05-26T14:38:38.107" v="132" actId="1076"/>
        <pc:sldMkLst>
          <pc:docMk/>
          <pc:sldMk cId="205447971" sldId="423"/>
        </pc:sldMkLst>
        <pc:spChg chg="mod">
          <ac:chgData name="Esin Ucur" userId="S::esin.ucur@rethink.org::c1823f60-d305-46f1-9b41-bb541a1ee40f" providerId="AD" clId="Web-{8AAC3521-324A-6C82-71CD-2608443B5481}" dt="2026-05-26T14:38:38.107" v="132" actId="1076"/>
          <ac:spMkLst>
            <pc:docMk/>
            <pc:sldMk cId="205447971" sldId="423"/>
            <ac:spMk id="2" creationId="{954821BF-C44D-FAF6-6E26-246882D9C01F}"/>
          </ac:spMkLst>
        </pc:spChg>
      </pc:sldChg>
      <pc:sldChg chg="modSp">
        <pc:chgData name="Esin Ucur" userId="S::esin.ucur@rethink.org::c1823f60-d305-46f1-9b41-bb541a1ee40f" providerId="AD" clId="Web-{8AAC3521-324A-6C82-71CD-2608443B5481}" dt="2026-05-26T14:33:32.499" v="115" actId="20577"/>
        <pc:sldMkLst>
          <pc:docMk/>
          <pc:sldMk cId="712385192" sldId="424"/>
        </pc:sldMkLst>
        <pc:spChg chg="mod">
          <ac:chgData name="Esin Ucur" userId="S::esin.ucur@rethink.org::c1823f60-d305-46f1-9b41-bb541a1ee40f" providerId="AD" clId="Web-{8AAC3521-324A-6C82-71CD-2608443B5481}" dt="2026-05-26T14:33:32.499" v="115" actId="20577"/>
          <ac:spMkLst>
            <pc:docMk/>
            <pc:sldMk cId="712385192" sldId="424"/>
            <ac:spMk id="2" creationId="{ABDD9620-5B36-EC70-4289-C040A430CF13}"/>
          </ac:spMkLst>
        </pc:spChg>
      </pc:sldChg>
      <pc:sldChg chg="modSp">
        <pc:chgData name="Esin Ucur" userId="S::esin.ucur@rethink.org::c1823f60-d305-46f1-9b41-bb541a1ee40f" providerId="AD" clId="Web-{8AAC3521-324A-6C82-71CD-2608443B5481}" dt="2026-05-26T14:21:46.301" v="89" actId="20577"/>
        <pc:sldMkLst>
          <pc:docMk/>
          <pc:sldMk cId="4159831633" sldId="427"/>
        </pc:sldMkLst>
        <pc:spChg chg="mod">
          <ac:chgData name="Esin Ucur" userId="S::esin.ucur@rethink.org::c1823f60-d305-46f1-9b41-bb541a1ee40f" providerId="AD" clId="Web-{8AAC3521-324A-6C82-71CD-2608443B5481}" dt="2026-05-26T14:21:46.301" v="89" actId="20577"/>
          <ac:spMkLst>
            <pc:docMk/>
            <pc:sldMk cId="4159831633" sldId="427"/>
            <ac:spMk id="2" creationId="{C8352607-C8DB-EE1E-2B3C-95171BB100D6}"/>
          </ac:spMkLst>
        </pc:spChg>
      </pc:sldChg>
      <pc:sldChg chg="modSp">
        <pc:chgData name="Esin Ucur" userId="S::esin.ucur@rethink.org::c1823f60-d305-46f1-9b41-bb541a1ee40f" providerId="AD" clId="Web-{8AAC3521-324A-6C82-71CD-2608443B5481}" dt="2026-05-26T14:35:39.286" v="117" actId="20577"/>
        <pc:sldMkLst>
          <pc:docMk/>
          <pc:sldMk cId="2772012098" sldId="428"/>
        </pc:sldMkLst>
        <pc:spChg chg="mod">
          <ac:chgData name="Esin Ucur" userId="S::esin.ucur@rethink.org::c1823f60-d305-46f1-9b41-bb541a1ee40f" providerId="AD" clId="Web-{8AAC3521-324A-6C82-71CD-2608443B5481}" dt="2026-05-26T14:35:39.286" v="117" actId="20577"/>
          <ac:spMkLst>
            <pc:docMk/>
            <pc:sldMk cId="2772012098" sldId="428"/>
            <ac:spMk id="3" creationId="{6D717929-F479-080F-0669-4602785742C2}"/>
          </ac:spMkLst>
        </pc:spChg>
        <pc:spChg chg="mod">
          <ac:chgData name="Esin Ucur" userId="S::esin.ucur@rethink.org::c1823f60-d305-46f1-9b41-bb541a1ee40f" providerId="AD" clId="Web-{8AAC3521-324A-6C82-71CD-2608443B5481}" dt="2026-05-26T14:22:22.521" v="103" actId="20577"/>
          <ac:spMkLst>
            <pc:docMk/>
            <pc:sldMk cId="2772012098" sldId="428"/>
            <ac:spMk id="4" creationId="{65F75EBE-7FF7-D02E-22BD-5DE05E9B1C30}"/>
          </ac:spMkLst>
        </pc:spChg>
      </pc:sldChg>
      <pc:sldChg chg="modSp">
        <pc:chgData name="Esin Ucur" userId="S::esin.ucur@rethink.org::c1823f60-d305-46f1-9b41-bb541a1ee40f" providerId="AD" clId="Web-{8AAC3521-324A-6C82-71CD-2608443B5481}" dt="2026-05-26T14:35:44.645" v="118" actId="20577"/>
        <pc:sldMkLst>
          <pc:docMk/>
          <pc:sldMk cId="2814190644" sldId="429"/>
        </pc:sldMkLst>
        <pc:spChg chg="mod">
          <ac:chgData name="Esin Ucur" userId="S::esin.ucur@rethink.org::c1823f60-d305-46f1-9b41-bb541a1ee40f" providerId="AD" clId="Web-{8AAC3521-324A-6C82-71CD-2608443B5481}" dt="2026-05-26T14:35:44.645" v="118" actId="20577"/>
          <ac:spMkLst>
            <pc:docMk/>
            <pc:sldMk cId="2814190644" sldId="429"/>
            <ac:spMk id="3" creationId="{5F2007D0-DE66-65C2-3A9E-FBC8D187326A}"/>
          </ac:spMkLst>
        </pc:spChg>
        <pc:spChg chg="mod">
          <ac:chgData name="Esin Ucur" userId="S::esin.ucur@rethink.org::c1823f60-d305-46f1-9b41-bb541a1ee40f" providerId="AD" clId="Web-{8AAC3521-324A-6C82-71CD-2608443B5481}" dt="2026-05-26T14:27:34.346" v="109" actId="20577"/>
          <ac:spMkLst>
            <pc:docMk/>
            <pc:sldMk cId="2814190644" sldId="429"/>
            <ac:spMk id="4" creationId="{AF06CA6F-79A4-23D9-7B54-6A4671B0ABEF}"/>
          </ac:spMkLst>
        </pc:spChg>
      </pc:sldChg>
      <pc:sldChg chg="modSp new del">
        <pc:chgData name="Esin Ucur" userId="S::esin.ucur@rethink.org::c1823f60-d305-46f1-9b41-bb541a1ee40f" providerId="AD" clId="Web-{8AAC3521-324A-6C82-71CD-2608443B5481}" dt="2026-05-26T14:25:00.215" v="107"/>
        <pc:sldMkLst>
          <pc:docMk/>
          <pc:sldMk cId="2360051420" sldId="434"/>
        </pc:sldMkLst>
        <pc:spChg chg="mod">
          <ac:chgData name="Esin Ucur" userId="S::esin.ucur@rethink.org::c1823f60-d305-46f1-9b41-bb541a1ee40f" providerId="AD" clId="Web-{8AAC3521-324A-6C82-71CD-2608443B5481}" dt="2026-05-26T14:24:48.277" v="106" actId="20577"/>
          <ac:spMkLst>
            <pc:docMk/>
            <pc:sldMk cId="2360051420" sldId="434"/>
            <ac:spMk id="2" creationId="{0FD851EE-800E-F881-AB2F-924D3AFD0AC8}"/>
          </ac:spMkLst>
        </pc:spChg>
      </pc:sldChg>
    </pc:docChg>
  </pc:docChgLst>
  <pc:docChgLst>
    <pc:chgData name="Esin Ucur" userId="S::esin.ucur@rethink.org::c1823f60-d305-46f1-9b41-bb541a1ee40f" providerId="AD" clId="Web-{8C96212B-8CAD-4166-43C1-37022F723B34}"/>
    <pc:docChg chg="addSld delSld modSld sldOrd addSection delSection">
      <pc:chgData name="Esin Ucur" userId="S::esin.ucur@rethink.org::c1823f60-d305-46f1-9b41-bb541a1ee40f" providerId="AD" clId="Web-{8C96212B-8CAD-4166-43C1-37022F723B34}" dt="2026-05-26T08:30:34.099" v="688" actId="1076"/>
      <pc:docMkLst>
        <pc:docMk/>
      </pc:docMkLst>
      <pc:sldChg chg="modSp">
        <pc:chgData name="Esin Ucur" userId="S::esin.ucur@rethink.org::c1823f60-d305-46f1-9b41-bb541a1ee40f" providerId="AD" clId="Web-{8C96212B-8CAD-4166-43C1-37022F723B34}" dt="2026-05-21T11:01:33.791" v="3" actId="20577"/>
        <pc:sldMkLst>
          <pc:docMk/>
          <pc:sldMk cId="2407801063" sldId="256"/>
        </pc:sldMkLst>
        <pc:spChg chg="mod">
          <ac:chgData name="Esin Ucur" userId="S::esin.ucur@rethink.org::c1823f60-d305-46f1-9b41-bb541a1ee40f" providerId="AD" clId="Web-{8C96212B-8CAD-4166-43C1-37022F723B34}" dt="2026-05-21T11:01:33.791" v="3" actId="20577"/>
          <ac:spMkLst>
            <pc:docMk/>
            <pc:sldMk cId="2407801063" sldId="256"/>
            <ac:spMk id="3" creationId="{3654A9FE-CCE8-F07D-EBF6-B9CADBA010CB}"/>
          </ac:spMkLst>
        </pc:spChg>
      </pc:sldChg>
      <pc:sldChg chg="ord">
        <pc:chgData name="Esin Ucur" userId="S::esin.ucur@rethink.org::c1823f60-d305-46f1-9b41-bb541a1ee40f" providerId="AD" clId="Web-{8C96212B-8CAD-4166-43C1-37022F723B34}" dt="2026-05-21T11:02:53.686" v="6"/>
        <pc:sldMkLst>
          <pc:docMk/>
          <pc:sldMk cId="4167807195" sldId="258"/>
        </pc:sldMkLst>
      </pc:sldChg>
      <pc:sldChg chg="modSp ord">
        <pc:chgData name="Esin Ucur" userId="S::esin.ucur@rethink.org::c1823f60-d305-46f1-9b41-bb541a1ee40f" providerId="AD" clId="Web-{8C96212B-8CAD-4166-43C1-37022F723B34}" dt="2026-05-21T11:04:16.237" v="32" actId="1076"/>
        <pc:sldMkLst>
          <pc:docMk/>
          <pc:sldMk cId="2204453315" sldId="264"/>
        </pc:sldMkLst>
        <pc:spChg chg="mod">
          <ac:chgData name="Esin Ucur" userId="S::esin.ucur@rethink.org::c1823f60-d305-46f1-9b41-bb541a1ee40f" providerId="AD" clId="Web-{8C96212B-8CAD-4166-43C1-37022F723B34}" dt="2026-05-21T11:03:47.360" v="21" actId="20577"/>
          <ac:spMkLst>
            <pc:docMk/>
            <pc:sldMk cId="2204453315" sldId="264"/>
            <ac:spMk id="2" creationId="{7D99BC62-1E49-4976-7804-44CD7635CC0E}"/>
          </ac:spMkLst>
        </pc:spChg>
        <pc:spChg chg="mod">
          <ac:chgData name="Esin Ucur" userId="S::esin.ucur@rethink.org::c1823f60-d305-46f1-9b41-bb541a1ee40f" providerId="AD" clId="Web-{8C96212B-8CAD-4166-43C1-37022F723B34}" dt="2026-05-21T11:04:16.237" v="32" actId="1076"/>
          <ac:spMkLst>
            <pc:docMk/>
            <pc:sldMk cId="2204453315" sldId="264"/>
            <ac:spMk id="3" creationId="{DAEFCA32-0C64-F143-7EA2-3E9E2F923DC6}"/>
          </ac:spMkLst>
        </pc:spChg>
      </pc:sldChg>
      <pc:sldChg chg="modSp ord">
        <pc:chgData name="Esin Ucur" userId="S::esin.ucur@rethink.org::c1823f60-d305-46f1-9b41-bb541a1ee40f" providerId="AD" clId="Web-{8C96212B-8CAD-4166-43C1-37022F723B34}" dt="2026-05-21T11:05:50.288" v="44" actId="1076"/>
        <pc:sldMkLst>
          <pc:docMk/>
          <pc:sldMk cId="1130606963" sldId="267"/>
        </pc:sldMkLst>
        <pc:spChg chg="mod">
          <ac:chgData name="Esin Ucur" userId="S::esin.ucur@rethink.org::c1823f60-d305-46f1-9b41-bb541a1ee40f" providerId="AD" clId="Web-{8C96212B-8CAD-4166-43C1-37022F723B34}" dt="2026-05-21T11:05:50.288" v="44" actId="1076"/>
          <ac:spMkLst>
            <pc:docMk/>
            <pc:sldMk cId="1130606963" sldId="267"/>
            <ac:spMk id="2" creationId="{C3B5367F-8F7C-BA9B-161F-BBE216C2AFDB}"/>
          </ac:spMkLst>
        </pc:spChg>
      </pc:sldChg>
      <pc:sldChg chg="del">
        <pc:chgData name="Esin Ucur" userId="S::esin.ucur@rethink.org::c1823f60-d305-46f1-9b41-bb541a1ee40f" providerId="AD" clId="Web-{8C96212B-8CAD-4166-43C1-37022F723B34}" dt="2026-05-26T00:46:38.207" v="564"/>
        <pc:sldMkLst>
          <pc:docMk/>
          <pc:sldMk cId="1646940295" sldId="268"/>
        </pc:sldMkLst>
      </pc:sldChg>
      <pc:sldChg chg="del">
        <pc:chgData name="Esin Ucur" userId="S::esin.ucur@rethink.org::c1823f60-d305-46f1-9b41-bb541a1ee40f" providerId="AD" clId="Web-{8C96212B-8CAD-4166-43C1-37022F723B34}" dt="2026-05-26T00:46:24.347" v="548"/>
        <pc:sldMkLst>
          <pc:docMk/>
          <pc:sldMk cId="680213890" sldId="269"/>
        </pc:sldMkLst>
      </pc:sldChg>
      <pc:sldChg chg="del">
        <pc:chgData name="Esin Ucur" userId="S::esin.ucur@rethink.org::c1823f60-d305-46f1-9b41-bb541a1ee40f" providerId="AD" clId="Web-{8C96212B-8CAD-4166-43C1-37022F723B34}" dt="2026-05-26T00:46:31.879" v="555"/>
        <pc:sldMkLst>
          <pc:docMk/>
          <pc:sldMk cId="956182134" sldId="270"/>
        </pc:sldMkLst>
      </pc:sldChg>
      <pc:sldChg chg="add del">
        <pc:chgData name="Esin Ucur" userId="S::esin.ucur@rethink.org::c1823f60-d305-46f1-9b41-bb541a1ee40f" providerId="AD" clId="Web-{8C96212B-8CAD-4166-43C1-37022F723B34}" dt="2026-05-26T00:46:32.503" v="556"/>
        <pc:sldMkLst>
          <pc:docMk/>
          <pc:sldMk cId="839435600" sldId="271"/>
        </pc:sldMkLst>
      </pc:sldChg>
      <pc:sldChg chg="del">
        <pc:chgData name="Esin Ucur" userId="S::esin.ucur@rethink.org::c1823f60-d305-46f1-9b41-bb541a1ee40f" providerId="AD" clId="Web-{8C96212B-8CAD-4166-43C1-37022F723B34}" dt="2026-05-26T00:46:39.972" v="565"/>
        <pc:sldMkLst>
          <pc:docMk/>
          <pc:sldMk cId="1148734828" sldId="272"/>
        </pc:sldMkLst>
      </pc:sldChg>
      <pc:sldChg chg="del">
        <pc:chgData name="Esin Ucur" userId="S::esin.ucur@rethink.org::c1823f60-d305-46f1-9b41-bb541a1ee40f" providerId="AD" clId="Web-{8C96212B-8CAD-4166-43C1-37022F723B34}" dt="2026-05-26T00:46:40.582" v="566"/>
        <pc:sldMkLst>
          <pc:docMk/>
          <pc:sldMk cId="1786768786" sldId="273"/>
        </pc:sldMkLst>
      </pc:sldChg>
      <pc:sldChg chg="del">
        <pc:chgData name="Esin Ucur" userId="S::esin.ucur@rethink.org::c1823f60-d305-46f1-9b41-bb541a1ee40f" providerId="AD" clId="Web-{8C96212B-8CAD-4166-43C1-37022F723B34}" dt="2026-05-26T00:46:46.160" v="571"/>
        <pc:sldMkLst>
          <pc:docMk/>
          <pc:sldMk cId="3302790878" sldId="274"/>
        </pc:sldMkLst>
      </pc:sldChg>
      <pc:sldChg chg="del">
        <pc:chgData name="Esin Ucur" userId="S::esin.ucur@rethink.org::c1823f60-d305-46f1-9b41-bb541a1ee40f" providerId="AD" clId="Web-{8C96212B-8CAD-4166-43C1-37022F723B34}" dt="2026-05-26T00:46:25.675" v="549"/>
        <pc:sldMkLst>
          <pc:docMk/>
          <pc:sldMk cId="909355814" sldId="275"/>
        </pc:sldMkLst>
      </pc:sldChg>
      <pc:sldChg chg="add del">
        <pc:chgData name="Esin Ucur" userId="S::esin.ucur@rethink.org::c1823f60-d305-46f1-9b41-bb541a1ee40f" providerId="AD" clId="Web-{8C96212B-8CAD-4166-43C1-37022F723B34}" dt="2026-05-26T00:46:36.066" v="558"/>
        <pc:sldMkLst>
          <pc:docMk/>
          <pc:sldMk cId="2591065507" sldId="276"/>
        </pc:sldMkLst>
      </pc:sldChg>
      <pc:sldChg chg="add del">
        <pc:chgData name="Esin Ucur" userId="S::esin.ucur@rethink.org::c1823f60-d305-46f1-9b41-bb541a1ee40f" providerId="AD" clId="Web-{8C96212B-8CAD-4166-43C1-37022F723B34}" dt="2026-05-26T00:46:36.347" v="560"/>
        <pc:sldMkLst>
          <pc:docMk/>
          <pc:sldMk cId="1809576127" sldId="277"/>
        </pc:sldMkLst>
      </pc:sldChg>
      <pc:sldChg chg="add del">
        <pc:chgData name="Esin Ucur" userId="S::esin.ucur@rethink.org::c1823f60-d305-46f1-9b41-bb541a1ee40f" providerId="AD" clId="Web-{8C96212B-8CAD-4166-43C1-37022F723B34}" dt="2026-05-26T00:46:36.082" v="559"/>
        <pc:sldMkLst>
          <pc:docMk/>
          <pc:sldMk cId="767957641" sldId="279"/>
        </pc:sldMkLst>
      </pc:sldChg>
      <pc:sldChg chg="del">
        <pc:chgData name="Esin Ucur" userId="S::esin.ucur@rethink.org::c1823f60-d305-46f1-9b41-bb541a1ee40f" providerId="AD" clId="Web-{8C96212B-8CAD-4166-43C1-37022F723B34}" dt="2026-05-26T00:46:36.363" v="561"/>
        <pc:sldMkLst>
          <pc:docMk/>
          <pc:sldMk cId="3187351675" sldId="280"/>
        </pc:sldMkLst>
      </pc:sldChg>
      <pc:sldChg chg="del">
        <pc:chgData name="Esin Ucur" userId="S::esin.ucur@rethink.org::c1823f60-d305-46f1-9b41-bb541a1ee40f" providerId="AD" clId="Web-{8C96212B-8CAD-4166-43C1-37022F723B34}" dt="2026-05-26T00:46:29.066" v="551"/>
        <pc:sldMkLst>
          <pc:docMk/>
          <pc:sldMk cId="193868620" sldId="281"/>
        </pc:sldMkLst>
      </pc:sldChg>
      <pc:sldChg chg="del">
        <pc:chgData name="Esin Ucur" userId="S::esin.ucur@rethink.org::c1823f60-d305-46f1-9b41-bb541a1ee40f" providerId="AD" clId="Web-{8C96212B-8CAD-4166-43C1-37022F723B34}" dt="2026-05-26T00:46:29.284" v="552"/>
        <pc:sldMkLst>
          <pc:docMk/>
          <pc:sldMk cId="605440386" sldId="282"/>
        </pc:sldMkLst>
      </pc:sldChg>
      <pc:sldChg chg="del">
        <pc:chgData name="Esin Ucur" userId="S::esin.ucur@rethink.org::c1823f60-d305-46f1-9b41-bb541a1ee40f" providerId="AD" clId="Web-{8C96212B-8CAD-4166-43C1-37022F723B34}" dt="2026-05-26T00:46:29.816" v="553"/>
        <pc:sldMkLst>
          <pc:docMk/>
          <pc:sldMk cId="2560225059" sldId="283"/>
        </pc:sldMkLst>
      </pc:sldChg>
      <pc:sldChg chg="del">
        <pc:chgData name="Esin Ucur" userId="S::esin.ucur@rethink.org::c1823f60-d305-46f1-9b41-bb541a1ee40f" providerId="AD" clId="Web-{8C96212B-8CAD-4166-43C1-37022F723B34}" dt="2026-05-26T00:46:46.660" v="572"/>
        <pc:sldMkLst>
          <pc:docMk/>
          <pc:sldMk cId="1044844364" sldId="385"/>
        </pc:sldMkLst>
      </pc:sldChg>
      <pc:sldChg chg="del">
        <pc:chgData name="Esin Ucur" userId="S::esin.ucur@rethink.org::c1823f60-d305-46f1-9b41-bb541a1ee40f" providerId="AD" clId="Web-{8C96212B-8CAD-4166-43C1-37022F723B34}" dt="2026-05-26T00:46:23.300" v="547"/>
        <pc:sldMkLst>
          <pc:docMk/>
          <pc:sldMk cId="3262258374" sldId="388"/>
        </pc:sldMkLst>
      </pc:sldChg>
      <pc:sldChg chg="del">
        <pc:chgData name="Esin Ucur" userId="S::esin.ucur@rethink.org::c1823f60-d305-46f1-9b41-bb541a1ee40f" providerId="AD" clId="Web-{8C96212B-8CAD-4166-43C1-37022F723B34}" dt="2026-05-26T00:46:47.504" v="573"/>
        <pc:sldMkLst>
          <pc:docMk/>
          <pc:sldMk cId="1488833081" sldId="392"/>
        </pc:sldMkLst>
      </pc:sldChg>
      <pc:sldChg chg="del">
        <pc:chgData name="Esin Ucur" userId="S::esin.ucur@rethink.org::c1823f60-d305-46f1-9b41-bb541a1ee40f" providerId="AD" clId="Web-{8C96212B-8CAD-4166-43C1-37022F723B34}" dt="2026-05-26T00:46:22.331" v="546"/>
        <pc:sldMkLst>
          <pc:docMk/>
          <pc:sldMk cId="1852072550" sldId="399"/>
        </pc:sldMkLst>
      </pc:sldChg>
      <pc:sldChg chg="del">
        <pc:chgData name="Esin Ucur" userId="S::esin.ucur@rethink.org::c1823f60-d305-46f1-9b41-bb541a1ee40f" providerId="AD" clId="Web-{8C96212B-8CAD-4166-43C1-37022F723B34}" dt="2026-05-26T00:46:41.722" v="567"/>
        <pc:sldMkLst>
          <pc:docMk/>
          <pc:sldMk cId="2716134131" sldId="400"/>
        </pc:sldMkLst>
      </pc:sldChg>
      <pc:sldChg chg="add del">
        <pc:chgData name="Esin Ucur" userId="S::esin.ucur@rethink.org::c1823f60-d305-46f1-9b41-bb541a1ee40f" providerId="AD" clId="Web-{8C96212B-8CAD-4166-43C1-37022F723B34}" dt="2026-05-26T00:46:42.301" v="568"/>
        <pc:sldMkLst>
          <pc:docMk/>
          <pc:sldMk cId="2831720571" sldId="401"/>
        </pc:sldMkLst>
      </pc:sldChg>
      <pc:sldChg chg="add del">
        <pc:chgData name="Esin Ucur" userId="S::esin.ucur@rethink.org::c1823f60-d305-46f1-9b41-bb541a1ee40f" providerId="AD" clId="Web-{8C96212B-8CAD-4166-43C1-37022F723B34}" dt="2026-05-26T00:46:43.660" v="570"/>
        <pc:sldMkLst>
          <pc:docMk/>
          <pc:sldMk cId="1523491542" sldId="402"/>
        </pc:sldMkLst>
      </pc:sldChg>
      <pc:sldChg chg="del">
        <pc:chgData name="Esin Ucur" userId="S::esin.ucur@rethink.org::c1823f60-d305-46f1-9b41-bb541a1ee40f" providerId="AD" clId="Web-{8C96212B-8CAD-4166-43C1-37022F723B34}" dt="2026-05-26T00:46:26.222" v="550"/>
        <pc:sldMkLst>
          <pc:docMk/>
          <pc:sldMk cId="1478571737" sldId="403"/>
        </pc:sldMkLst>
      </pc:sldChg>
      <pc:sldChg chg="del">
        <pc:chgData name="Esin Ucur" userId="S::esin.ucur@rethink.org::c1823f60-d305-46f1-9b41-bb541a1ee40f" providerId="AD" clId="Web-{8C96212B-8CAD-4166-43C1-37022F723B34}" dt="2026-05-26T00:46:31.159" v="554"/>
        <pc:sldMkLst>
          <pc:docMk/>
          <pc:sldMk cId="4042034437" sldId="404"/>
        </pc:sldMkLst>
      </pc:sldChg>
      <pc:sldChg chg="del">
        <pc:chgData name="Esin Ucur" userId="S::esin.ucur@rethink.org::c1823f60-d305-46f1-9b41-bb541a1ee40f" providerId="AD" clId="Web-{8C96212B-8CAD-4166-43C1-37022F723B34}" dt="2026-05-26T00:46:36.628" v="562"/>
        <pc:sldMkLst>
          <pc:docMk/>
          <pc:sldMk cId="314680693" sldId="405"/>
        </pc:sldMkLst>
      </pc:sldChg>
      <pc:sldChg chg="add del">
        <pc:chgData name="Esin Ucur" userId="S::esin.ucur@rethink.org::c1823f60-d305-46f1-9b41-bb541a1ee40f" providerId="AD" clId="Web-{8C96212B-8CAD-4166-43C1-37022F723B34}" dt="2026-05-26T00:46:42.957" v="569"/>
        <pc:sldMkLst>
          <pc:docMk/>
          <pc:sldMk cId="3019166776" sldId="406"/>
        </pc:sldMkLst>
      </pc:sldChg>
      <pc:sldChg chg="add del">
        <pc:chgData name="Esin Ucur" userId="S::esin.ucur@rethink.org::c1823f60-d305-46f1-9b41-bb541a1ee40f" providerId="AD" clId="Web-{8C96212B-8CAD-4166-43C1-37022F723B34}" dt="2026-05-26T00:46:34.081" v="557"/>
        <pc:sldMkLst>
          <pc:docMk/>
          <pc:sldMk cId="3567940763" sldId="407"/>
        </pc:sldMkLst>
      </pc:sldChg>
      <pc:sldChg chg="del">
        <pc:chgData name="Esin Ucur" userId="S::esin.ucur@rethink.org::c1823f60-d305-46f1-9b41-bb541a1ee40f" providerId="AD" clId="Web-{8C96212B-8CAD-4166-43C1-37022F723B34}" dt="2026-05-26T00:46:37.441" v="563"/>
        <pc:sldMkLst>
          <pc:docMk/>
          <pc:sldMk cId="3111397915" sldId="408"/>
        </pc:sldMkLst>
      </pc:sldChg>
      <pc:sldChg chg="modSp add replId">
        <pc:chgData name="Esin Ucur" userId="S::esin.ucur@rethink.org::c1823f60-d305-46f1-9b41-bb541a1ee40f" providerId="AD" clId="Web-{8C96212B-8CAD-4166-43C1-37022F723B34}" dt="2026-05-21T11:06:28.291" v="99" actId="20577"/>
        <pc:sldMkLst>
          <pc:docMk/>
          <pc:sldMk cId="336468191" sldId="410"/>
        </pc:sldMkLst>
        <pc:spChg chg="mod">
          <ac:chgData name="Esin Ucur" userId="S::esin.ucur@rethink.org::c1823f60-d305-46f1-9b41-bb541a1ee40f" providerId="AD" clId="Web-{8C96212B-8CAD-4166-43C1-37022F723B34}" dt="2026-05-21T11:06:28.291" v="99" actId="20577"/>
          <ac:spMkLst>
            <pc:docMk/>
            <pc:sldMk cId="336468191" sldId="410"/>
            <ac:spMk id="2" creationId="{5EFE913F-3930-5294-0223-65F00809BA8A}"/>
          </ac:spMkLst>
        </pc:spChg>
      </pc:sldChg>
      <pc:sldChg chg="modSp add replId">
        <pc:chgData name="Esin Ucur" userId="S::esin.ucur@rethink.org::c1823f60-d305-46f1-9b41-bb541a1ee40f" providerId="AD" clId="Web-{8C96212B-8CAD-4166-43C1-37022F723B34}" dt="2026-05-26T00:52:34.505" v="620" actId="20577"/>
        <pc:sldMkLst>
          <pc:docMk/>
          <pc:sldMk cId="4002622003" sldId="411"/>
        </pc:sldMkLst>
        <pc:spChg chg="mod">
          <ac:chgData name="Esin Ucur" userId="S::esin.ucur@rethink.org::c1823f60-d305-46f1-9b41-bb541a1ee40f" providerId="AD" clId="Web-{8C96212B-8CAD-4166-43C1-37022F723B34}" dt="2026-05-26T00:52:34.505" v="620" actId="20577"/>
          <ac:spMkLst>
            <pc:docMk/>
            <pc:sldMk cId="4002622003" sldId="411"/>
            <ac:spMk id="2" creationId="{3195F732-92B7-D04A-3B5B-8C8EA60A3AAF}"/>
          </ac:spMkLst>
        </pc:spChg>
      </pc:sldChg>
      <pc:sldChg chg="addSp delSp modSp new mod modClrScheme chgLayout">
        <pc:chgData name="Esin Ucur" userId="S::esin.ucur@rethink.org::c1823f60-d305-46f1-9b41-bb541a1ee40f" providerId="AD" clId="Web-{8C96212B-8CAD-4166-43C1-37022F723B34}" dt="2026-05-21T12:14:16.758" v="210" actId="20577"/>
        <pc:sldMkLst>
          <pc:docMk/>
          <pc:sldMk cId="1324096222" sldId="412"/>
        </pc:sldMkLst>
        <pc:spChg chg="add mod">
          <ac:chgData name="Esin Ucur" userId="S::esin.ucur@rethink.org::c1823f60-d305-46f1-9b41-bb541a1ee40f" providerId="AD" clId="Web-{8C96212B-8CAD-4166-43C1-37022F723B34}" dt="2026-05-21T12:11:54.190" v="160" actId="20577"/>
          <ac:spMkLst>
            <pc:docMk/>
            <pc:sldMk cId="1324096222" sldId="412"/>
            <ac:spMk id="8" creationId="{A990ACFD-3A37-8B35-F823-07C0459C7F18}"/>
          </ac:spMkLst>
        </pc:spChg>
        <pc:spChg chg="add mod">
          <ac:chgData name="Esin Ucur" userId="S::esin.ucur@rethink.org::c1823f60-d305-46f1-9b41-bb541a1ee40f" providerId="AD" clId="Web-{8C96212B-8CAD-4166-43C1-37022F723B34}" dt="2026-05-21T12:14:16.758" v="210" actId="20577"/>
          <ac:spMkLst>
            <pc:docMk/>
            <pc:sldMk cId="1324096222" sldId="412"/>
            <ac:spMk id="10" creationId="{F0B5E6CA-7248-FFC1-B8B6-BA876E1B68A7}"/>
          </ac:spMkLst>
        </pc:spChg>
      </pc:sldChg>
      <pc:sldChg chg="addSp modSp new mod modClrScheme chgLayout">
        <pc:chgData name="Esin Ucur" userId="S::esin.ucur@rethink.org::c1823f60-d305-46f1-9b41-bb541a1ee40f" providerId="AD" clId="Web-{8C96212B-8CAD-4166-43C1-37022F723B34}" dt="2026-05-21T12:44:50.237" v="293" actId="20577"/>
        <pc:sldMkLst>
          <pc:docMk/>
          <pc:sldMk cId="2357138662" sldId="413"/>
        </pc:sldMkLst>
        <pc:spChg chg="mod ord">
          <ac:chgData name="Esin Ucur" userId="S::esin.ucur@rethink.org::c1823f60-d305-46f1-9b41-bb541a1ee40f" providerId="AD" clId="Web-{8C96212B-8CAD-4166-43C1-37022F723B34}" dt="2026-05-21T12:27:47.571" v="240" actId="20577"/>
          <ac:spMkLst>
            <pc:docMk/>
            <pc:sldMk cId="2357138662" sldId="413"/>
            <ac:spMk id="2" creationId="{FDFDAF49-A3AA-8BF6-9E68-DB58FBDBB8FA}"/>
          </ac:spMkLst>
        </pc:spChg>
        <pc:spChg chg="mod ord">
          <ac:chgData name="Esin Ucur" userId="S::esin.ucur@rethink.org::c1823f60-d305-46f1-9b41-bb541a1ee40f" providerId="AD" clId="Web-{8C96212B-8CAD-4166-43C1-37022F723B34}" dt="2026-05-21T12:30:14.093" v="248" actId="1076"/>
          <ac:spMkLst>
            <pc:docMk/>
            <pc:sldMk cId="2357138662" sldId="413"/>
            <ac:spMk id="3" creationId="{10DF525B-B2C1-D37C-4F2B-0172E5B925A5}"/>
          </ac:spMkLst>
        </pc:spChg>
        <pc:spChg chg="add mod ord">
          <ac:chgData name="Esin Ucur" userId="S::esin.ucur@rethink.org::c1823f60-d305-46f1-9b41-bb541a1ee40f" providerId="AD" clId="Web-{8C96212B-8CAD-4166-43C1-37022F723B34}" dt="2026-05-21T12:44:50.237" v="293" actId="20577"/>
          <ac:spMkLst>
            <pc:docMk/>
            <pc:sldMk cId="2357138662" sldId="413"/>
            <ac:spMk id="4" creationId="{5D7899BF-9956-CE6A-E5A9-62DE30C2AA48}"/>
          </ac:spMkLst>
        </pc:spChg>
      </pc:sldChg>
      <pc:sldChg chg="addSp delSp modSp add mod replId modClrScheme chgLayout">
        <pc:chgData name="Esin Ucur" userId="S::esin.ucur@rethink.org::c1823f60-d305-46f1-9b41-bb541a1ee40f" providerId="AD" clId="Web-{8C96212B-8CAD-4166-43C1-37022F723B34}" dt="2026-05-21T12:49:35.263" v="309" actId="20577"/>
        <pc:sldMkLst>
          <pc:docMk/>
          <pc:sldMk cId="1332105511" sldId="414"/>
        </pc:sldMkLst>
        <pc:spChg chg="mod ord">
          <ac:chgData name="Esin Ucur" userId="S::esin.ucur@rethink.org::c1823f60-d305-46f1-9b41-bb541a1ee40f" providerId="AD" clId="Web-{8C96212B-8CAD-4166-43C1-37022F723B34}" dt="2026-05-21T12:34:48.103" v="258" actId="14100"/>
          <ac:spMkLst>
            <pc:docMk/>
            <pc:sldMk cId="1332105511" sldId="414"/>
            <ac:spMk id="2" creationId="{6C312212-E047-39F3-4663-E6C71B3CE0B4}"/>
          </ac:spMkLst>
        </pc:spChg>
        <pc:spChg chg="mod ord">
          <ac:chgData name="Esin Ucur" userId="S::esin.ucur@rethink.org::c1823f60-d305-46f1-9b41-bb541a1ee40f" providerId="AD" clId="Web-{8C96212B-8CAD-4166-43C1-37022F723B34}" dt="2026-05-21T12:49:35.263" v="309" actId="20577"/>
          <ac:spMkLst>
            <pc:docMk/>
            <pc:sldMk cId="1332105511" sldId="414"/>
            <ac:spMk id="4" creationId="{65480884-7E1D-C09B-4CFD-7C162437B538}"/>
          </ac:spMkLst>
        </pc:spChg>
      </pc:sldChg>
      <pc:sldChg chg="addSp modSp add ord replId">
        <pc:chgData name="Esin Ucur" userId="S::esin.ucur@rethink.org::c1823f60-d305-46f1-9b41-bb541a1ee40f" providerId="AD" clId="Web-{8C96212B-8CAD-4166-43C1-37022F723B34}" dt="2026-05-21T12:44:46.768" v="290" actId="20577"/>
        <pc:sldMkLst>
          <pc:docMk/>
          <pc:sldMk cId="866146851" sldId="415"/>
        </pc:sldMkLst>
        <pc:spChg chg="mod">
          <ac:chgData name="Esin Ucur" userId="S::esin.ucur@rethink.org::c1823f60-d305-46f1-9b41-bb541a1ee40f" providerId="AD" clId="Web-{8C96212B-8CAD-4166-43C1-37022F723B34}" dt="2026-05-21T12:42:09.980" v="280" actId="14100"/>
          <ac:spMkLst>
            <pc:docMk/>
            <pc:sldMk cId="866146851" sldId="415"/>
            <ac:spMk id="2" creationId="{A7E0719E-A3B6-4DC8-1101-958B72824980}"/>
          </ac:spMkLst>
        </pc:spChg>
        <pc:spChg chg="mod">
          <ac:chgData name="Esin Ucur" userId="S::esin.ucur@rethink.org::c1823f60-d305-46f1-9b41-bb541a1ee40f" providerId="AD" clId="Web-{8C96212B-8CAD-4166-43C1-37022F723B34}" dt="2026-05-21T12:44:14.642" v="281" actId="20577"/>
          <ac:spMkLst>
            <pc:docMk/>
            <pc:sldMk cId="866146851" sldId="415"/>
            <ac:spMk id="3" creationId="{9A7EFA4D-8066-05FA-95BE-C76ECBDB6C7D}"/>
          </ac:spMkLst>
        </pc:spChg>
        <pc:spChg chg="mod">
          <ac:chgData name="Esin Ucur" userId="S::esin.ucur@rethink.org::c1823f60-d305-46f1-9b41-bb541a1ee40f" providerId="AD" clId="Web-{8C96212B-8CAD-4166-43C1-37022F723B34}" dt="2026-05-21T12:36:44.013" v="270" actId="20577"/>
          <ac:spMkLst>
            <pc:docMk/>
            <pc:sldMk cId="866146851" sldId="415"/>
            <ac:spMk id="4" creationId="{D0F5BB8F-671B-5BED-0DEE-C59CFD7F4A3B}"/>
          </ac:spMkLst>
        </pc:spChg>
        <pc:spChg chg="add mod">
          <ac:chgData name="Esin Ucur" userId="S::esin.ucur@rethink.org::c1823f60-d305-46f1-9b41-bb541a1ee40f" providerId="AD" clId="Web-{8C96212B-8CAD-4166-43C1-37022F723B34}" dt="2026-05-21T12:44:46.768" v="290" actId="20577"/>
          <ac:spMkLst>
            <pc:docMk/>
            <pc:sldMk cId="866146851" sldId="415"/>
            <ac:spMk id="5" creationId="{67043731-4AB8-B74A-1B15-4049ED8D92FC}"/>
          </ac:spMkLst>
        </pc:spChg>
      </pc:sldChg>
      <pc:sldChg chg="addSp modSp add ord replId">
        <pc:chgData name="Esin Ucur" userId="S::esin.ucur@rethink.org::c1823f60-d305-46f1-9b41-bb541a1ee40f" providerId="AD" clId="Web-{8C96212B-8CAD-4166-43C1-37022F723B34}" dt="2026-05-21T12:51:00.063" v="349" actId="20577"/>
        <pc:sldMkLst>
          <pc:docMk/>
          <pc:sldMk cId="3236204639" sldId="416"/>
        </pc:sldMkLst>
        <pc:spChg chg="mod">
          <ac:chgData name="Esin Ucur" userId="S::esin.ucur@rethink.org::c1823f60-d305-46f1-9b41-bb541a1ee40f" providerId="AD" clId="Web-{8C96212B-8CAD-4166-43C1-37022F723B34}" dt="2026-05-21T12:45:08.238" v="296" actId="20577"/>
          <ac:spMkLst>
            <pc:docMk/>
            <pc:sldMk cId="3236204639" sldId="416"/>
            <ac:spMk id="2" creationId="{01CA6459-D573-5738-730A-9E07CD04B0AC}"/>
          </ac:spMkLst>
        </pc:spChg>
        <pc:spChg chg="add mod">
          <ac:chgData name="Esin Ucur" userId="S::esin.ucur@rethink.org::c1823f60-d305-46f1-9b41-bb541a1ee40f" providerId="AD" clId="Web-{8C96212B-8CAD-4166-43C1-37022F723B34}" dt="2026-05-21T12:51:00.063" v="349" actId="20577"/>
          <ac:spMkLst>
            <pc:docMk/>
            <pc:sldMk cId="3236204639" sldId="416"/>
            <ac:spMk id="3" creationId="{E2C8F2D2-A587-F7C6-6074-655A0F3229F3}"/>
          </ac:spMkLst>
        </pc:spChg>
        <pc:spChg chg="mod">
          <ac:chgData name="Esin Ucur" userId="S::esin.ucur@rethink.org::c1823f60-d305-46f1-9b41-bb541a1ee40f" providerId="AD" clId="Web-{8C96212B-8CAD-4166-43C1-37022F723B34}" dt="2026-05-21T12:48:55.434" v="297" actId="20577"/>
          <ac:spMkLst>
            <pc:docMk/>
            <pc:sldMk cId="3236204639" sldId="416"/>
            <ac:spMk id="4" creationId="{7221B783-D020-5E20-9AB3-146FB77E9275}"/>
          </ac:spMkLst>
        </pc:spChg>
      </pc:sldChg>
      <pc:sldChg chg="modSp add ord replId">
        <pc:chgData name="Esin Ucur" userId="S::esin.ucur@rethink.org::c1823f60-d305-46f1-9b41-bb541a1ee40f" providerId="AD" clId="Web-{8C96212B-8CAD-4166-43C1-37022F723B34}" dt="2026-05-21T12:57:59.595" v="357" actId="20577"/>
        <pc:sldMkLst>
          <pc:docMk/>
          <pc:sldMk cId="2431940088" sldId="417"/>
        </pc:sldMkLst>
        <pc:spChg chg="mod">
          <ac:chgData name="Esin Ucur" userId="S::esin.ucur@rethink.org::c1823f60-d305-46f1-9b41-bb541a1ee40f" providerId="AD" clId="Web-{8C96212B-8CAD-4166-43C1-37022F723B34}" dt="2026-05-21T12:57:59.595" v="357" actId="20577"/>
          <ac:spMkLst>
            <pc:docMk/>
            <pc:sldMk cId="2431940088" sldId="417"/>
            <ac:spMk id="2" creationId="{631EC40B-E315-235F-58E1-1FE7D541CEC3}"/>
          </ac:spMkLst>
        </pc:spChg>
        <pc:spChg chg="mod">
          <ac:chgData name="Esin Ucur" userId="S::esin.ucur@rethink.org::c1823f60-d305-46f1-9b41-bb541a1ee40f" providerId="AD" clId="Web-{8C96212B-8CAD-4166-43C1-37022F723B34}" dt="2026-05-21T12:57:31.891" v="353" actId="20577"/>
          <ac:spMkLst>
            <pc:docMk/>
            <pc:sldMk cId="2431940088" sldId="417"/>
            <ac:spMk id="3" creationId="{3BAB6056-4969-E363-1858-869ADE60B779}"/>
          </ac:spMkLst>
        </pc:spChg>
        <pc:spChg chg="mod">
          <ac:chgData name="Esin Ucur" userId="S::esin.ucur@rethink.org::c1823f60-d305-46f1-9b41-bb541a1ee40f" providerId="AD" clId="Web-{8C96212B-8CAD-4166-43C1-37022F723B34}" dt="2026-05-21T12:57:45.454" v="356" actId="14100"/>
          <ac:spMkLst>
            <pc:docMk/>
            <pc:sldMk cId="2431940088" sldId="417"/>
            <ac:spMk id="5" creationId="{20219824-815C-4D9F-6E34-8EA1F7519EC3}"/>
          </ac:spMkLst>
        </pc:spChg>
      </pc:sldChg>
      <pc:sldChg chg="modSp add ord replId">
        <pc:chgData name="Esin Ucur" userId="S::esin.ucur@rethink.org::c1823f60-d305-46f1-9b41-bb541a1ee40f" providerId="AD" clId="Web-{8C96212B-8CAD-4166-43C1-37022F723B34}" dt="2026-05-21T13:03:55.329" v="388" actId="20577"/>
        <pc:sldMkLst>
          <pc:docMk/>
          <pc:sldMk cId="320113389" sldId="418"/>
        </pc:sldMkLst>
        <pc:spChg chg="mod">
          <ac:chgData name="Esin Ucur" userId="S::esin.ucur@rethink.org::c1823f60-d305-46f1-9b41-bb541a1ee40f" providerId="AD" clId="Web-{8C96212B-8CAD-4166-43C1-37022F723B34}" dt="2026-05-21T13:00:09.898" v="384" actId="20577"/>
          <ac:spMkLst>
            <pc:docMk/>
            <pc:sldMk cId="320113389" sldId="418"/>
            <ac:spMk id="2" creationId="{22B139B0-0E46-1EF9-5DFA-234BBE7CB7D7}"/>
          </ac:spMkLst>
        </pc:spChg>
        <pc:spChg chg="mod">
          <ac:chgData name="Esin Ucur" userId="S::esin.ucur@rethink.org::c1823f60-d305-46f1-9b41-bb541a1ee40f" providerId="AD" clId="Web-{8C96212B-8CAD-4166-43C1-37022F723B34}" dt="2026-05-21T13:03:55.329" v="388" actId="20577"/>
          <ac:spMkLst>
            <pc:docMk/>
            <pc:sldMk cId="320113389" sldId="418"/>
            <ac:spMk id="3" creationId="{43A67E21-5932-10E2-4DA1-802BE4B0B991}"/>
          </ac:spMkLst>
        </pc:spChg>
      </pc:sldChg>
      <pc:sldChg chg="modSp add ord replId">
        <pc:chgData name="Esin Ucur" userId="S::esin.ucur@rethink.org::c1823f60-d305-46f1-9b41-bb541a1ee40f" providerId="AD" clId="Web-{8C96212B-8CAD-4166-43C1-37022F723B34}" dt="2026-05-21T13:15:28.731" v="428" actId="20577"/>
        <pc:sldMkLst>
          <pc:docMk/>
          <pc:sldMk cId="1655304065" sldId="420"/>
        </pc:sldMkLst>
        <pc:spChg chg="mod">
          <ac:chgData name="Esin Ucur" userId="S::esin.ucur@rethink.org::c1823f60-d305-46f1-9b41-bb541a1ee40f" providerId="AD" clId="Web-{8C96212B-8CAD-4166-43C1-37022F723B34}" dt="2026-05-21T13:06:39.414" v="403" actId="20577"/>
          <ac:spMkLst>
            <pc:docMk/>
            <pc:sldMk cId="1655304065" sldId="420"/>
            <ac:spMk id="2" creationId="{BCAD1FE5-BD85-D6DF-02FA-E7A737C7E299}"/>
          </ac:spMkLst>
        </pc:spChg>
        <pc:spChg chg="mod">
          <ac:chgData name="Esin Ucur" userId="S::esin.ucur@rethink.org::c1823f60-d305-46f1-9b41-bb541a1ee40f" providerId="AD" clId="Web-{8C96212B-8CAD-4166-43C1-37022F723B34}" dt="2026-05-21T13:15:28.731" v="428" actId="20577"/>
          <ac:spMkLst>
            <pc:docMk/>
            <pc:sldMk cId="1655304065" sldId="420"/>
            <ac:spMk id="3" creationId="{76F84E0A-C64A-7FD8-BFAF-33003B247CCD}"/>
          </ac:spMkLst>
        </pc:spChg>
      </pc:sldChg>
      <pc:sldChg chg="modSp add replId">
        <pc:chgData name="Esin Ucur" userId="S::esin.ucur@rethink.org::c1823f60-d305-46f1-9b41-bb541a1ee40f" providerId="AD" clId="Web-{8C96212B-8CAD-4166-43C1-37022F723B34}" dt="2026-05-26T00:20:13.863" v="453" actId="20577"/>
        <pc:sldMkLst>
          <pc:docMk/>
          <pc:sldMk cId="3329992080" sldId="421"/>
        </pc:sldMkLst>
        <pc:spChg chg="mod">
          <ac:chgData name="Esin Ucur" userId="S::esin.ucur@rethink.org::c1823f60-d305-46f1-9b41-bb541a1ee40f" providerId="AD" clId="Web-{8C96212B-8CAD-4166-43C1-37022F723B34}" dt="2026-05-26T00:20:13.863" v="453" actId="20577"/>
          <ac:spMkLst>
            <pc:docMk/>
            <pc:sldMk cId="3329992080" sldId="421"/>
            <ac:spMk id="3" creationId="{DB0D560E-BA70-94ED-F35A-19708187C2CD}"/>
          </ac:spMkLst>
        </pc:spChg>
      </pc:sldChg>
      <pc:sldChg chg="addSp delSp modSp new mod modClrScheme chgLayout">
        <pc:chgData name="Esin Ucur" userId="S::esin.ucur@rethink.org::c1823f60-d305-46f1-9b41-bb541a1ee40f" providerId="AD" clId="Web-{8C96212B-8CAD-4166-43C1-37022F723B34}" dt="2026-05-26T00:25:55.142" v="501" actId="14100"/>
        <pc:sldMkLst>
          <pc:docMk/>
          <pc:sldMk cId="3738198125" sldId="422"/>
        </pc:sldMkLst>
        <pc:spChg chg="mod ord">
          <ac:chgData name="Esin Ucur" userId="S::esin.ucur@rethink.org::c1823f60-d305-46f1-9b41-bb541a1ee40f" providerId="AD" clId="Web-{8C96212B-8CAD-4166-43C1-37022F723B34}" dt="2026-05-26T00:25:55.142" v="501" actId="14100"/>
          <ac:spMkLst>
            <pc:docMk/>
            <pc:sldMk cId="3738198125" sldId="422"/>
            <ac:spMk id="2" creationId="{2A271E25-4A81-1CE2-2BD5-300F7D50F089}"/>
          </ac:spMkLst>
        </pc:spChg>
        <pc:spChg chg="add mod ord">
          <ac:chgData name="Esin Ucur" userId="S::esin.ucur@rethink.org::c1823f60-d305-46f1-9b41-bb541a1ee40f" providerId="AD" clId="Web-{8C96212B-8CAD-4166-43C1-37022F723B34}" dt="2026-05-26T00:23:15.525" v="469" actId="20577"/>
          <ac:spMkLst>
            <pc:docMk/>
            <pc:sldMk cId="3738198125" sldId="422"/>
            <ac:spMk id="3" creationId="{FBAAED99-23DA-85B2-240F-EBEEE989308F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0:25:17.422" v="494"/>
          <ac:spMkLst>
            <pc:docMk/>
            <pc:sldMk cId="3738198125" sldId="422"/>
            <ac:spMk id="4" creationId="{1500EDC8-147B-48B1-9777-1A81D9509926}"/>
          </ac:spMkLst>
        </pc:spChg>
      </pc:sldChg>
      <pc:sldChg chg="modSp add replId">
        <pc:chgData name="Esin Ucur" userId="S::esin.ucur@rethink.org::c1823f60-d305-46f1-9b41-bb541a1ee40f" providerId="AD" clId="Web-{8C96212B-8CAD-4166-43C1-37022F723B34}" dt="2026-05-26T00:24:00.558" v="491" actId="20577"/>
        <pc:sldMkLst>
          <pc:docMk/>
          <pc:sldMk cId="205447971" sldId="423"/>
        </pc:sldMkLst>
        <pc:spChg chg="mod">
          <ac:chgData name="Esin Ucur" userId="S::esin.ucur@rethink.org::c1823f60-d305-46f1-9b41-bb541a1ee40f" providerId="AD" clId="Web-{8C96212B-8CAD-4166-43C1-37022F723B34}" dt="2026-05-26T00:24:00.558" v="491" actId="20577"/>
          <ac:spMkLst>
            <pc:docMk/>
            <pc:sldMk cId="205447971" sldId="423"/>
            <ac:spMk id="2" creationId="{954821BF-C44D-FAF6-6E26-246882D9C01F}"/>
          </ac:spMkLst>
        </pc:spChg>
      </pc:sldChg>
      <pc:sldChg chg="modSp add ord replId">
        <pc:chgData name="Esin Ucur" userId="S::esin.ucur@rethink.org::c1823f60-d305-46f1-9b41-bb541a1ee40f" providerId="AD" clId="Web-{8C96212B-8CAD-4166-43C1-37022F723B34}" dt="2026-05-26T00:44:54.234" v="541"/>
        <pc:sldMkLst>
          <pc:docMk/>
          <pc:sldMk cId="712385192" sldId="424"/>
        </pc:sldMkLst>
        <pc:spChg chg="mod">
          <ac:chgData name="Esin Ucur" userId="S::esin.ucur@rethink.org::c1823f60-d305-46f1-9b41-bb541a1ee40f" providerId="AD" clId="Web-{8C96212B-8CAD-4166-43C1-37022F723B34}" dt="2026-05-26T00:23:52.167" v="481" actId="20577"/>
          <ac:spMkLst>
            <pc:docMk/>
            <pc:sldMk cId="712385192" sldId="424"/>
            <ac:spMk id="2" creationId="{ABDD9620-5B36-EC70-4289-C040A430CF13}"/>
          </ac:spMkLst>
        </pc:spChg>
      </pc:sldChg>
      <pc:sldChg chg="modSp add replId">
        <pc:chgData name="Esin Ucur" userId="S::esin.ucur@rethink.org::c1823f60-d305-46f1-9b41-bb541a1ee40f" providerId="AD" clId="Web-{8C96212B-8CAD-4166-43C1-37022F723B34}" dt="2026-05-26T00:40:39.925" v="514" actId="20577"/>
        <pc:sldMkLst>
          <pc:docMk/>
          <pc:sldMk cId="3664591925" sldId="425"/>
        </pc:sldMkLst>
        <pc:spChg chg="mod">
          <ac:chgData name="Esin Ucur" userId="S::esin.ucur@rethink.org::c1823f60-d305-46f1-9b41-bb541a1ee40f" providerId="AD" clId="Web-{8C96212B-8CAD-4166-43C1-37022F723B34}" dt="2026-05-26T00:40:39.925" v="514" actId="20577"/>
          <ac:spMkLst>
            <pc:docMk/>
            <pc:sldMk cId="3664591925" sldId="425"/>
            <ac:spMk id="2" creationId="{E2F013BA-65C2-B6D1-A4A1-6059F65ECE25}"/>
          </ac:spMkLst>
        </pc:spChg>
        <pc:spChg chg="mod">
          <ac:chgData name="Esin Ucur" userId="S::esin.ucur@rethink.org::c1823f60-d305-46f1-9b41-bb541a1ee40f" providerId="AD" clId="Web-{8C96212B-8CAD-4166-43C1-37022F723B34}" dt="2026-05-26T00:26:21.409" v="505" actId="20577"/>
          <ac:spMkLst>
            <pc:docMk/>
            <pc:sldMk cId="3664591925" sldId="425"/>
            <ac:spMk id="3" creationId="{D953819E-44E0-D1A3-36BF-FB1BFCF2E027}"/>
          </ac:spMkLst>
        </pc:spChg>
      </pc:sldChg>
      <pc:sldChg chg="modSp add replId">
        <pc:chgData name="Esin Ucur" userId="S::esin.ucur@rethink.org::c1823f60-d305-46f1-9b41-bb541a1ee40f" providerId="AD" clId="Web-{8C96212B-8CAD-4166-43C1-37022F723B34}" dt="2026-05-26T00:43:19.667" v="523" actId="20577"/>
        <pc:sldMkLst>
          <pc:docMk/>
          <pc:sldMk cId="3736504778" sldId="426"/>
        </pc:sldMkLst>
        <pc:spChg chg="mod">
          <ac:chgData name="Esin Ucur" userId="S::esin.ucur@rethink.org::c1823f60-d305-46f1-9b41-bb541a1ee40f" providerId="AD" clId="Web-{8C96212B-8CAD-4166-43C1-37022F723B34}" dt="2026-05-26T00:43:19.667" v="523" actId="20577"/>
          <ac:spMkLst>
            <pc:docMk/>
            <pc:sldMk cId="3736504778" sldId="426"/>
            <ac:spMk id="2" creationId="{F2DF029E-9334-CDEC-9B08-DC598ED4CA9C}"/>
          </ac:spMkLst>
        </pc:spChg>
        <pc:spChg chg="mod">
          <ac:chgData name="Esin Ucur" userId="S::esin.ucur@rethink.org::c1823f60-d305-46f1-9b41-bb541a1ee40f" providerId="AD" clId="Web-{8C96212B-8CAD-4166-43C1-37022F723B34}" dt="2026-05-26T00:42:54.431" v="521" actId="14100"/>
          <ac:spMkLst>
            <pc:docMk/>
            <pc:sldMk cId="3736504778" sldId="426"/>
            <ac:spMk id="3" creationId="{111E2E5F-E89A-25B4-A7AC-6AE65D39D474}"/>
          </ac:spMkLst>
        </pc:spChg>
      </pc:sldChg>
      <pc:sldChg chg="modSp add replId">
        <pc:chgData name="Esin Ucur" userId="S::esin.ucur@rethink.org::c1823f60-d305-46f1-9b41-bb541a1ee40f" providerId="AD" clId="Web-{8C96212B-8CAD-4166-43C1-37022F723B34}" dt="2026-05-26T00:43:42.121" v="532" actId="20577"/>
        <pc:sldMkLst>
          <pc:docMk/>
          <pc:sldMk cId="4159831633" sldId="427"/>
        </pc:sldMkLst>
        <pc:spChg chg="mod">
          <ac:chgData name="Esin Ucur" userId="S::esin.ucur@rethink.org::c1823f60-d305-46f1-9b41-bb541a1ee40f" providerId="AD" clId="Web-{8C96212B-8CAD-4166-43C1-37022F723B34}" dt="2026-05-26T00:43:42.121" v="532" actId="20577"/>
          <ac:spMkLst>
            <pc:docMk/>
            <pc:sldMk cId="4159831633" sldId="427"/>
            <ac:spMk id="2" creationId="{C8352607-C8DB-EE1E-2B3C-95171BB100D6}"/>
          </ac:spMkLst>
        </pc:spChg>
      </pc:sldChg>
      <pc:sldChg chg="addSp modSp add replId">
        <pc:chgData name="Esin Ucur" userId="S::esin.ucur@rethink.org::c1823f60-d305-46f1-9b41-bb541a1ee40f" providerId="AD" clId="Web-{8C96212B-8CAD-4166-43C1-37022F723B34}" dt="2026-05-26T00:47:44.229" v="588" actId="20577"/>
        <pc:sldMkLst>
          <pc:docMk/>
          <pc:sldMk cId="2772012098" sldId="428"/>
        </pc:sldMkLst>
        <pc:spChg chg="mod">
          <ac:chgData name="Esin Ucur" userId="S::esin.ucur@rethink.org::c1823f60-d305-46f1-9b41-bb541a1ee40f" providerId="AD" clId="Web-{8C96212B-8CAD-4166-43C1-37022F723B34}" dt="2026-05-26T00:45:03.437" v="542" actId="20577"/>
          <ac:spMkLst>
            <pc:docMk/>
            <pc:sldMk cId="2772012098" sldId="428"/>
            <ac:spMk id="2" creationId="{63A7134F-9659-65FD-FCE1-E49B755E3924}"/>
          </ac:spMkLst>
        </pc:spChg>
        <pc:spChg chg="mod">
          <ac:chgData name="Esin Ucur" userId="S::esin.ucur@rethink.org::c1823f60-d305-46f1-9b41-bb541a1ee40f" providerId="AD" clId="Web-{8C96212B-8CAD-4166-43C1-37022F723B34}" dt="2026-05-26T00:47:00.227" v="575" actId="20577"/>
          <ac:spMkLst>
            <pc:docMk/>
            <pc:sldMk cId="2772012098" sldId="428"/>
            <ac:spMk id="3" creationId="{6D717929-F479-080F-0669-4602785742C2}"/>
          </ac:spMkLst>
        </pc:spChg>
        <pc:spChg chg="add mod">
          <ac:chgData name="Esin Ucur" userId="S::esin.ucur@rethink.org::c1823f60-d305-46f1-9b41-bb541a1ee40f" providerId="AD" clId="Web-{8C96212B-8CAD-4166-43C1-37022F723B34}" dt="2026-05-26T00:47:44.229" v="588" actId="20577"/>
          <ac:spMkLst>
            <pc:docMk/>
            <pc:sldMk cId="2772012098" sldId="428"/>
            <ac:spMk id="4" creationId="{65F75EBE-7FF7-D02E-22BD-5DE05E9B1C30}"/>
          </ac:spMkLst>
        </pc:spChg>
      </pc:sldChg>
      <pc:sldChg chg="addSp delSp modSp new del mod modClrScheme chgLayout">
        <pc:chgData name="Esin Ucur" userId="S::esin.ucur@rethink.org::c1823f60-d305-46f1-9b41-bb541a1ee40f" providerId="AD" clId="Web-{8C96212B-8CAD-4166-43C1-37022F723B34}" dt="2026-05-26T00:44:45.999" v="539"/>
        <pc:sldMkLst>
          <pc:docMk/>
          <pc:sldMk cId="2799959587" sldId="428"/>
        </pc:sldMkLst>
        <pc:spChg chg="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2" creationId="{F00E30FA-C516-3555-9CCE-90C7614CBA4D}"/>
          </ac:spMkLst>
        </pc:spChg>
        <pc:spChg chg="add 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3" creationId="{35B5E055-2B42-51A7-8A93-E95F46EE0009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4" creationId="{8ECA8239-FFD3-2517-F044-AEEE5F43DFD5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5" creationId="{EFE36323-141F-4FEF-C5F4-85708C25B329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6" creationId="{937348DC-73C4-7B64-AD9C-B143B321F1F9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7" creationId="{54695253-67E9-8B04-968B-794EF1676363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8" creationId="{5E25BC21-C6DD-943F-6488-ED235D15328E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9" creationId="{464DF417-004B-C847-56E8-A98E2A4B872F}"/>
          </ac:spMkLst>
        </pc:spChg>
        <pc:spChg chg="add mod ord">
          <ac:chgData name="Esin Ucur" userId="S::esin.ucur@rethink.org::c1823f60-d305-46f1-9b41-bb541a1ee40f" providerId="AD" clId="Web-{8C96212B-8CAD-4166-43C1-37022F723B34}" dt="2026-05-26T00:44:39.671" v="538"/>
          <ac:spMkLst>
            <pc:docMk/>
            <pc:sldMk cId="2799959587" sldId="428"/>
            <ac:spMk id="10" creationId="{D68C7C10-A66C-6F9A-6758-7846EF163746}"/>
          </ac:spMkLst>
        </pc:spChg>
      </pc:sldChg>
      <pc:sldChg chg="add del replId">
        <pc:chgData name="Esin Ucur" userId="S::esin.ucur@rethink.org::c1823f60-d305-46f1-9b41-bb541a1ee40f" providerId="AD" clId="Web-{8C96212B-8CAD-4166-43C1-37022F723B34}" dt="2026-05-26T00:44:02.091" v="534"/>
        <pc:sldMkLst>
          <pc:docMk/>
          <pc:sldMk cId="4087036104" sldId="428"/>
        </pc:sldMkLst>
      </pc:sldChg>
      <pc:sldChg chg="modSp add replId">
        <pc:chgData name="Esin Ucur" userId="S::esin.ucur@rethink.org::c1823f60-d305-46f1-9b41-bb541a1ee40f" providerId="AD" clId="Web-{8C96212B-8CAD-4166-43C1-37022F723B34}" dt="2026-05-26T00:50:14.250" v="606" actId="14100"/>
        <pc:sldMkLst>
          <pc:docMk/>
          <pc:sldMk cId="2814190644" sldId="429"/>
        </pc:sldMkLst>
        <pc:spChg chg="mod">
          <ac:chgData name="Esin Ucur" userId="S::esin.ucur@rethink.org::c1823f60-d305-46f1-9b41-bb541a1ee40f" providerId="AD" clId="Web-{8C96212B-8CAD-4166-43C1-37022F723B34}" dt="2026-05-26T00:49:15.639" v="594" actId="20577"/>
          <ac:spMkLst>
            <pc:docMk/>
            <pc:sldMk cId="2814190644" sldId="429"/>
            <ac:spMk id="3" creationId="{5F2007D0-DE66-65C2-3A9E-FBC8D187326A}"/>
          </ac:spMkLst>
        </pc:spChg>
        <pc:spChg chg="mod">
          <ac:chgData name="Esin Ucur" userId="S::esin.ucur@rethink.org::c1823f60-d305-46f1-9b41-bb541a1ee40f" providerId="AD" clId="Web-{8C96212B-8CAD-4166-43C1-37022F723B34}" dt="2026-05-26T00:50:14.250" v="606" actId="14100"/>
          <ac:spMkLst>
            <pc:docMk/>
            <pc:sldMk cId="2814190644" sldId="429"/>
            <ac:spMk id="4" creationId="{AF06CA6F-79A4-23D9-7B54-6A4671B0ABEF}"/>
          </ac:spMkLst>
        </pc:spChg>
      </pc:sldChg>
      <pc:sldChg chg="modSp add del replId">
        <pc:chgData name="Esin Ucur" userId="S::esin.ucur@rethink.org::c1823f60-d305-46f1-9b41-bb541a1ee40f" providerId="AD" clId="Web-{8C96212B-8CAD-4166-43C1-37022F723B34}" dt="2026-05-26T00:51:18.879" v="611"/>
        <pc:sldMkLst>
          <pc:docMk/>
          <pc:sldMk cId="357142355" sldId="430"/>
        </pc:sldMkLst>
        <pc:spChg chg="mod">
          <ac:chgData name="Esin Ucur" userId="S::esin.ucur@rethink.org::c1823f60-d305-46f1-9b41-bb541a1ee40f" providerId="AD" clId="Web-{8C96212B-8CAD-4166-43C1-37022F723B34}" dt="2026-05-26T00:50:33.157" v="610" actId="20577"/>
          <ac:spMkLst>
            <pc:docMk/>
            <pc:sldMk cId="357142355" sldId="430"/>
            <ac:spMk id="3" creationId="{2D8B176A-944F-74A6-369D-3742C808BA22}"/>
          </ac:spMkLst>
        </pc:spChg>
      </pc:sldChg>
      <pc:sldChg chg="add replId">
        <pc:chgData name="Esin Ucur" userId="S::esin.ucur@rethink.org::c1823f60-d305-46f1-9b41-bb541a1ee40f" providerId="AD" clId="Web-{8C96212B-8CAD-4166-43C1-37022F723B34}" dt="2026-05-26T00:51:30.815" v="612"/>
        <pc:sldMkLst>
          <pc:docMk/>
          <pc:sldMk cId="3866400016" sldId="430"/>
        </pc:sldMkLst>
      </pc:sldChg>
      <pc:sldChg chg="addSp delSp modSp new mod modClrScheme chgLayout">
        <pc:chgData name="Esin Ucur" userId="S::esin.ucur@rethink.org::c1823f60-d305-46f1-9b41-bb541a1ee40f" providerId="AD" clId="Web-{8C96212B-8CAD-4166-43C1-37022F723B34}" dt="2026-05-26T08:23:08.301" v="632" actId="14100"/>
        <pc:sldMkLst>
          <pc:docMk/>
          <pc:sldMk cId="4208049424" sldId="431"/>
        </pc:sldMkLst>
        <pc:spChg chg="mod ord">
          <ac:chgData name="Esin Ucur" userId="S::esin.ucur@rethink.org::c1823f60-d305-46f1-9b41-bb541a1ee40f" providerId="AD" clId="Web-{8C96212B-8CAD-4166-43C1-37022F723B34}" dt="2026-05-26T08:23:08.301" v="632" actId="14100"/>
          <ac:spMkLst>
            <pc:docMk/>
            <pc:sldMk cId="4208049424" sldId="431"/>
            <ac:spMk id="2" creationId="{8AD9685A-3F56-43B6-CE43-264349C3C6FB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16:48.773" v="624"/>
          <ac:spMkLst>
            <pc:docMk/>
            <pc:sldMk cId="4208049424" sldId="431"/>
            <ac:spMk id="3" creationId="{71A81598-FFF1-2F0A-C64B-1285E36057FC}"/>
          </ac:spMkLst>
        </pc:spChg>
        <pc:spChg chg="add mod ord">
          <ac:chgData name="Esin Ucur" userId="S::esin.ucur@rethink.org::c1823f60-d305-46f1-9b41-bb541a1ee40f" providerId="AD" clId="Web-{8C96212B-8CAD-4166-43C1-37022F723B34}" dt="2026-05-26T08:16:03.068" v="622"/>
          <ac:spMkLst>
            <pc:docMk/>
            <pc:sldMk cId="4208049424" sldId="431"/>
            <ac:spMk id="4" creationId="{9E4C0B2D-36C3-4CED-2BA8-F04282EC970D}"/>
          </ac:spMkLst>
        </pc:spChg>
      </pc:sldChg>
      <pc:sldChg chg="addSp delSp modSp add mod replId modClrScheme chgLayout">
        <pc:chgData name="Esin Ucur" userId="S::esin.ucur@rethink.org::c1823f60-d305-46f1-9b41-bb541a1ee40f" providerId="AD" clId="Web-{8C96212B-8CAD-4166-43C1-37022F723B34}" dt="2026-05-26T08:29:18.190" v="674" actId="20577"/>
        <pc:sldMkLst>
          <pc:docMk/>
          <pc:sldMk cId="3689533689" sldId="432"/>
        </pc:sldMkLst>
        <pc:spChg chg="mod ord">
          <ac:chgData name="Esin Ucur" userId="S::esin.ucur@rethink.org::c1823f60-d305-46f1-9b41-bb541a1ee40f" providerId="AD" clId="Web-{8C96212B-8CAD-4166-43C1-37022F723B34}" dt="2026-05-26T08:29:18.190" v="674" actId="20577"/>
          <ac:spMkLst>
            <pc:docMk/>
            <pc:sldMk cId="3689533689" sldId="432"/>
            <ac:spMk id="2" creationId="{378AF17D-C46E-01BE-7666-EF6A0558CB8F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8:43.220" v="671" actId="1076"/>
          <ac:spMkLst>
            <pc:docMk/>
            <pc:sldMk cId="3689533689" sldId="432"/>
            <ac:spMk id="3" creationId="{CD7DBDD3-1584-C698-E50C-B5F2E4D23A03}"/>
          </ac:spMkLst>
        </pc:spChg>
        <pc:spChg chg="del">
          <ac:chgData name="Esin Ucur" userId="S::esin.ucur@rethink.org::c1823f60-d305-46f1-9b41-bb541a1ee40f" providerId="AD" clId="Web-{8C96212B-8CAD-4166-43C1-37022F723B34}" dt="2026-05-26T08:23:50.115" v="634"/>
          <ac:spMkLst>
            <pc:docMk/>
            <pc:sldMk cId="3689533689" sldId="432"/>
            <ac:spMk id="4" creationId="{14E55B67-7544-0823-1B0D-B68E15D2EF3F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4:37.710" v="637"/>
          <ac:spMkLst>
            <pc:docMk/>
            <pc:sldMk cId="3689533689" sldId="432"/>
            <ac:spMk id="5" creationId="{A5A89EBD-E2FA-1B23-B697-0EABFB558F7B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3:56.834" v="635"/>
          <ac:spMkLst>
            <pc:docMk/>
            <pc:sldMk cId="3689533689" sldId="432"/>
            <ac:spMk id="6" creationId="{2CDF4936-BCE8-FFCA-F40E-E6D8CB187745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3:56.834" v="635"/>
          <ac:spMkLst>
            <pc:docMk/>
            <pc:sldMk cId="3689533689" sldId="432"/>
            <ac:spMk id="7" creationId="{8040E33D-A6A6-85DB-234E-CF8F4445CD17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3:56.834" v="635"/>
          <ac:spMkLst>
            <pc:docMk/>
            <pc:sldMk cId="3689533689" sldId="432"/>
            <ac:spMk id="8" creationId="{EF4C2200-609F-0DEB-7E5F-A6D18FDB5774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3:56.834" v="635"/>
          <ac:spMkLst>
            <pc:docMk/>
            <pc:sldMk cId="3689533689" sldId="432"/>
            <ac:spMk id="9" creationId="{841E9689-27C9-14BF-704D-5A53A7CF16BD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3:56.834" v="635"/>
          <ac:spMkLst>
            <pc:docMk/>
            <pc:sldMk cId="3689533689" sldId="432"/>
            <ac:spMk id="10" creationId="{342AA624-651F-7DB7-18D2-60039BB5987D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4:37.710" v="637"/>
          <ac:spMkLst>
            <pc:docMk/>
            <pc:sldMk cId="3689533689" sldId="432"/>
            <ac:spMk id="11" creationId="{10D67D9F-983E-D13E-5219-E6B1302390EA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4:37.710" v="637"/>
          <ac:spMkLst>
            <pc:docMk/>
            <pc:sldMk cId="3689533689" sldId="432"/>
            <ac:spMk id="12" creationId="{B45D3F33-D918-6EEC-2563-FF9C8CA42C7B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4:37.710" v="637"/>
          <ac:spMkLst>
            <pc:docMk/>
            <pc:sldMk cId="3689533689" sldId="432"/>
            <ac:spMk id="13" creationId="{E8D4B69F-4A49-B1D5-8F03-D426BF078455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4:37.710" v="637"/>
          <ac:spMkLst>
            <pc:docMk/>
            <pc:sldMk cId="3689533689" sldId="432"/>
            <ac:spMk id="14" creationId="{FA565187-6173-D068-3F9B-99314143A994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4:37.710" v="637"/>
          <ac:spMkLst>
            <pc:docMk/>
            <pc:sldMk cId="3689533689" sldId="432"/>
            <ac:spMk id="15" creationId="{2695CC8A-A564-45DE-4DF7-5A547607C302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4:37.710" v="637"/>
          <ac:spMkLst>
            <pc:docMk/>
            <pc:sldMk cId="3689533689" sldId="432"/>
            <ac:spMk id="19" creationId="{680C5F56-2891-27A1-F0A2-E038EB230D18}"/>
          </ac:spMkLst>
        </pc:spChg>
        <pc:spChg chg="add del mod ord">
          <ac:chgData name="Esin Ucur" userId="S::esin.ucur@rethink.org::c1823f60-d305-46f1-9b41-bb541a1ee40f" providerId="AD" clId="Web-{8C96212B-8CAD-4166-43C1-37022F723B34}" dt="2026-05-26T08:24:37.710" v="637"/>
          <ac:spMkLst>
            <pc:docMk/>
            <pc:sldMk cId="3689533689" sldId="432"/>
            <ac:spMk id="20" creationId="{001500FE-A16B-A262-6DD5-05150A57B8BE}"/>
          </ac:spMkLst>
        </pc:spChg>
      </pc:sldChg>
      <pc:sldChg chg="modSp add replId">
        <pc:chgData name="Esin Ucur" userId="S::esin.ucur@rethink.org::c1823f60-d305-46f1-9b41-bb541a1ee40f" providerId="AD" clId="Web-{8C96212B-8CAD-4166-43C1-37022F723B34}" dt="2026-05-26T08:30:34.099" v="688" actId="1076"/>
        <pc:sldMkLst>
          <pc:docMk/>
          <pc:sldMk cId="1798344697" sldId="433"/>
        </pc:sldMkLst>
        <pc:spChg chg="mod">
          <ac:chgData name="Esin Ucur" userId="S::esin.ucur@rethink.org::c1823f60-d305-46f1-9b41-bb541a1ee40f" providerId="AD" clId="Web-{8C96212B-8CAD-4166-43C1-37022F723B34}" dt="2026-05-26T08:30:34.099" v="688" actId="1076"/>
          <ac:spMkLst>
            <pc:docMk/>
            <pc:sldMk cId="1798344697" sldId="433"/>
            <ac:spMk id="2" creationId="{9C34E060-B975-036A-F494-9DAB376313C9}"/>
          </ac:spMkLst>
        </pc:spChg>
        <pc:spChg chg="mod">
          <ac:chgData name="Esin Ucur" userId="S::esin.ucur@rethink.org::c1823f60-d305-46f1-9b41-bb541a1ee40f" providerId="AD" clId="Web-{8C96212B-8CAD-4166-43C1-37022F723B34}" dt="2026-05-26T08:30:31.568" v="687" actId="14100"/>
          <ac:spMkLst>
            <pc:docMk/>
            <pc:sldMk cId="1798344697" sldId="433"/>
            <ac:spMk id="3" creationId="{5DF4E2A3-6C62-2627-313E-95F65A0DE3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861A8B-8465-AE75-3E79-14A2C2068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81A83-6E04-8FAC-F267-B70FD920D2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271EE-6FAE-49C8-8580-180C8ABC5960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C5648-1889-9419-117E-EC1AF8DC6C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F5737-9EA6-3A00-524F-0035858970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D5F8A-EE23-4354-A9CD-534A10D8B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4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AECD-2BFB-41F3-A010-5C75B06EE9DB}" type="datetimeFigureOut"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03B7-06C0-4890-B1A5-A6B7F63796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Ian (introduce activity 1 at the end of the aims)</a:t>
            </a:r>
            <a:endParaRPr lang="en-US"/>
          </a:p>
          <a:p>
            <a:r>
              <a:rPr lang="en-US"/>
              <a:t>Aims:</a:t>
            </a:r>
          </a:p>
          <a:p>
            <a:r>
              <a:rPr lang="en-US"/>
              <a:t>· To gather more awareness and understanding about the factors why people with mental health conditions smoke and the factors and situations that lead to/enable smoking. Including: - feelings about smoking</a:t>
            </a:r>
          </a:p>
          <a:p>
            <a:r>
              <a:rPr lang="en-US"/>
              <a:t>- why it is challenging to quit</a:t>
            </a:r>
          </a:p>
          <a:p>
            <a:r>
              <a:rPr lang="en-US"/>
              <a:t>- what is helpful/not helpful about messages and initiatives to encourage quitting</a:t>
            </a:r>
          </a:p>
          <a:p>
            <a:r>
              <a:rPr lang="en-US"/>
              <a:t>· To gather ideas about what could be helpful in supporting and encouraging people living with mental health conditions to reduce and/or stop smoking</a:t>
            </a:r>
          </a:p>
          <a:p>
            <a:r>
              <a:rPr lang="en-US"/>
              <a:t>· To gather feedback on existing resources to be used for London Mental Health and Smoking Week from 8th-12th June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03B7-06C0-4890-B1A5-A6B7F63796A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Ian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03B7-06C0-4890-B1A5-A6B7F63796A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Esin to create 3 breakout rooms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Each facilitator share screen and start transcription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03B7-06C0-4890-B1A5-A6B7F63796A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D601F-9A2B-8C4F-FC59-8FBE5FA9A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6A543E-0AAE-C490-7DC7-1BFA14F27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5D9E8-36ED-9D6C-F598-507FFED86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Esin to create 3 breakout rooms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Each facilitator share screen and start transcription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8A28A-6918-E184-9249-F4215F6EB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03B7-06C0-4890-B1A5-A6B7F63796A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1F41A-3CA2-ED0F-E440-FD246FE44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1B26B-50BB-458C-DA1A-41E02E82D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F6AD4-5E8D-D15B-8F6D-1254E8990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Esin to create 3 breakout rooms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Each facilitator share screen and start transcription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3F0CE-C0FA-B384-C62F-E62631266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03B7-06C0-4890-B1A5-A6B7F63796A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37EC6-8866-6EA6-4BE2-5639FA480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DBB70-C5FA-95D2-2EC7-A5CB5724E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DC660-DF91-FB22-7D05-9095E5EB9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Esin to create 3 breakout rooms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Each facilitator share screen and start transcription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E2291-6B46-4F13-794A-20D430D8A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03B7-06C0-4890-B1A5-A6B7F63796A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B00D-191A-0A70-DFB0-6F7CB0DAC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97429-3A66-80DA-33AD-927714EFC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26D2C-DFE1-9C16-1954-CF5902C10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Esin to create 3 breakout rooms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Each facilitator share screen and start transcription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5F89F-6A76-5BA2-6181-D0ED849D3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03B7-06C0-4890-B1A5-A6B7F63796A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9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st Page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purple and green background&#10;&#10;Description automatically generated">
            <a:extLst>
              <a:ext uri="{FF2B5EF4-FFF2-40B4-BE49-F238E27FC236}">
                <a16:creationId xmlns:a16="http://schemas.microsoft.com/office/drawing/2014/main" id="{48BB5BAA-7313-4E1B-2698-50CD373D8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55600" y="-110011"/>
            <a:ext cx="9855200" cy="6968011"/>
          </a:xfrm>
          <a:prstGeom prst="rect">
            <a:avLst/>
          </a:prstGeom>
        </p:spPr>
      </p:pic>
      <p:pic>
        <p:nvPicPr>
          <p:cNvPr id="8" name="Picture 7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38D5AAD8-7FAD-BF22-2D4A-8C6444C5A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043" y="937069"/>
            <a:ext cx="3627913" cy="3627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90267"/>
            <a:ext cx="7772400" cy="60074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83086"/>
            <a:ext cx="6858000" cy="3787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609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A86111-44A9-DFD0-0EF1-6381303B7B4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2AA83-78EB-0C57-7BB0-6C3B2ED15E9C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FF774A8-95D3-D194-9DE0-C559ADAEE06A}"/>
              </a:ext>
            </a:extLst>
          </p:cNvPr>
          <p:cNvSpPr/>
          <p:nvPr userDrawn="1"/>
        </p:nvSpPr>
        <p:spPr>
          <a:xfrm>
            <a:off x="686277" y="584398"/>
            <a:ext cx="7771447" cy="5421370"/>
          </a:xfrm>
          <a:custGeom>
            <a:avLst/>
            <a:gdLst>
              <a:gd name="connsiteX0" fmla="*/ 7627 w 3590367"/>
              <a:gd name="connsiteY0" fmla="*/ 1581714 h 3314771"/>
              <a:gd name="connsiteX1" fmla="*/ 580461 w 3590367"/>
              <a:gd name="connsiteY1" fmla="*/ 3193820 h 3314771"/>
              <a:gd name="connsiteX2" fmla="*/ 1795184 w 3590367"/>
              <a:gd name="connsiteY2" fmla="*/ 3147909 h 3314771"/>
              <a:gd name="connsiteX3" fmla="*/ 3009907 w 3590367"/>
              <a:gd name="connsiteY3" fmla="*/ 2681375 h 3314771"/>
              <a:gd name="connsiteX4" fmla="*/ 3582741 w 3590367"/>
              <a:gd name="connsiteY4" fmla="*/ 1693632 h 3314771"/>
              <a:gd name="connsiteX5" fmla="*/ 3174785 w 3590367"/>
              <a:gd name="connsiteY5" fmla="*/ 731512 h 3314771"/>
              <a:gd name="connsiteX6" fmla="*/ 1795184 w 3590367"/>
              <a:gd name="connsiteY6" fmla="*/ 252881 h 3314771"/>
              <a:gd name="connsiteX7" fmla="*/ 415583 w 3590367"/>
              <a:gd name="connsiteY7" fmla="*/ 69334 h 3314771"/>
              <a:gd name="connsiteX8" fmla="*/ 7627 w 3590367"/>
              <a:gd name="connsiteY8" fmla="*/ 1581714 h 331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3314771">
                <a:moveTo>
                  <a:pt x="7627" y="1581714"/>
                </a:moveTo>
                <a:cubicBezTo>
                  <a:pt x="54776" y="2378385"/>
                  <a:pt x="263945" y="2984651"/>
                  <a:pt x="580461" y="3193820"/>
                </a:cubicBezTo>
                <a:cubicBezTo>
                  <a:pt x="896881" y="3429754"/>
                  <a:pt x="1320648" y="3268496"/>
                  <a:pt x="1795184" y="3147909"/>
                </a:cubicBezTo>
                <a:cubicBezTo>
                  <a:pt x="2269719" y="2993319"/>
                  <a:pt x="2693487" y="2902069"/>
                  <a:pt x="3009907" y="2681375"/>
                </a:cubicBezTo>
                <a:cubicBezTo>
                  <a:pt x="3326423" y="2470110"/>
                  <a:pt x="3535592" y="2129306"/>
                  <a:pt x="3582741" y="1693632"/>
                </a:cubicBezTo>
                <a:cubicBezTo>
                  <a:pt x="3625032" y="1257102"/>
                  <a:pt x="3491777" y="932013"/>
                  <a:pt x="3174785" y="731512"/>
                </a:cubicBezTo>
                <a:cubicBezTo>
                  <a:pt x="2862651" y="521295"/>
                  <a:pt x="2366589" y="435570"/>
                  <a:pt x="1795184" y="252881"/>
                </a:cubicBezTo>
                <a:cubicBezTo>
                  <a:pt x="1223779" y="106101"/>
                  <a:pt x="727717" y="-113260"/>
                  <a:pt x="415583" y="69334"/>
                </a:cubicBezTo>
                <a:cubicBezTo>
                  <a:pt x="98591" y="225449"/>
                  <a:pt x="-34664" y="783519"/>
                  <a:pt x="7627" y="158171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ADBC990-D926-3350-0447-7B30B2C31E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2759" y="1909541"/>
            <a:ext cx="6218482" cy="3038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solidFill>
                  <a:schemeClr val="bg1"/>
                </a:solidFill>
                <a:latin typeface="Rubik" pitchFamily="2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“Click to edit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.”</a:t>
            </a:r>
            <a:endParaRPr lang="en-GB" sz="1600" b="0" i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72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A86111-44A9-DFD0-0EF1-6381303B7B4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2AA83-78EB-0C57-7BB0-6C3B2ED15E9C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FF774A8-95D3-D194-9DE0-C559ADAEE06A}"/>
              </a:ext>
            </a:extLst>
          </p:cNvPr>
          <p:cNvSpPr/>
          <p:nvPr userDrawn="1"/>
        </p:nvSpPr>
        <p:spPr>
          <a:xfrm>
            <a:off x="686277" y="584398"/>
            <a:ext cx="7771447" cy="5421370"/>
          </a:xfrm>
          <a:custGeom>
            <a:avLst/>
            <a:gdLst>
              <a:gd name="connsiteX0" fmla="*/ 7627 w 3590367"/>
              <a:gd name="connsiteY0" fmla="*/ 1581714 h 3314771"/>
              <a:gd name="connsiteX1" fmla="*/ 580461 w 3590367"/>
              <a:gd name="connsiteY1" fmla="*/ 3193820 h 3314771"/>
              <a:gd name="connsiteX2" fmla="*/ 1795184 w 3590367"/>
              <a:gd name="connsiteY2" fmla="*/ 3147909 h 3314771"/>
              <a:gd name="connsiteX3" fmla="*/ 3009907 w 3590367"/>
              <a:gd name="connsiteY3" fmla="*/ 2681375 h 3314771"/>
              <a:gd name="connsiteX4" fmla="*/ 3582741 w 3590367"/>
              <a:gd name="connsiteY4" fmla="*/ 1693632 h 3314771"/>
              <a:gd name="connsiteX5" fmla="*/ 3174785 w 3590367"/>
              <a:gd name="connsiteY5" fmla="*/ 731512 h 3314771"/>
              <a:gd name="connsiteX6" fmla="*/ 1795184 w 3590367"/>
              <a:gd name="connsiteY6" fmla="*/ 252881 h 3314771"/>
              <a:gd name="connsiteX7" fmla="*/ 415583 w 3590367"/>
              <a:gd name="connsiteY7" fmla="*/ 69334 h 3314771"/>
              <a:gd name="connsiteX8" fmla="*/ 7627 w 3590367"/>
              <a:gd name="connsiteY8" fmla="*/ 1581714 h 331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3314771">
                <a:moveTo>
                  <a:pt x="7627" y="1581714"/>
                </a:moveTo>
                <a:cubicBezTo>
                  <a:pt x="54776" y="2378385"/>
                  <a:pt x="263945" y="2984651"/>
                  <a:pt x="580461" y="3193820"/>
                </a:cubicBezTo>
                <a:cubicBezTo>
                  <a:pt x="896881" y="3429754"/>
                  <a:pt x="1320648" y="3268496"/>
                  <a:pt x="1795184" y="3147909"/>
                </a:cubicBezTo>
                <a:cubicBezTo>
                  <a:pt x="2269719" y="2993319"/>
                  <a:pt x="2693487" y="2902069"/>
                  <a:pt x="3009907" y="2681375"/>
                </a:cubicBezTo>
                <a:cubicBezTo>
                  <a:pt x="3326423" y="2470110"/>
                  <a:pt x="3535592" y="2129306"/>
                  <a:pt x="3582741" y="1693632"/>
                </a:cubicBezTo>
                <a:cubicBezTo>
                  <a:pt x="3625032" y="1257102"/>
                  <a:pt x="3491777" y="932013"/>
                  <a:pt x="3174785" y="731512"/>
                </a:cubicBezTo>
                <a:cubicBezTo>
                  <a:pt x="2862651" y="521295"/>
                  <a:pt x="2366589" y="435570"/>
                  <a:pt x="1795184" y="252881"/>
                </a:cubicBezTo>
                <a:cubicBezTo>
                  <a:pt x="1223779" y="106101"/>
                  <a:pt x="727717" y="-113260"/>
                  <a:pt x="415583" y="69334"/>
                </a:cubicBezTo>
                <a:cubicBezTo>
                  <a:pt x="98591" y="225449"/>
                  <a:pt x="-34664" y="783519"/>
                  <a:pt x="7627" y="1581714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ADBC990-D926-3350-0447-7B30B2C31E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2759" y="1909541"/>
            <a:ext cx="6218482" cy="3038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solidFill>
                  <a:schemeClr val="bg1"/>
                </a:solidFill>
                <a:latin typeface="Rubik" pitchFamily="2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“Click to edit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.”</a:t>
            </a:r>
            <a:endParaRPr lang="en-GB" sz="1600" b="0" i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736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FD7CC78-A7F8-464C-3D06-C42F05FE43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998" y="558664"/>
            <a:ext cx="6410345" cy="6539141"/>
          </a:xfrm>
          <a:custGeom>
            <a:avLst/>
            <a:gdLst>
              <a:gd name="connsiteX0" fmla="*/ 4124904 w 7212047"/>
              <a:gd name="connsiteY0" fmla="*/ 49 h 7356950"/>
              <a:gd name="connsiteX1" fmla="*/ 6320797 w 7212047"/>
              <a:gd name="connsiteY1" fmla="*/ 1237788 h 7356950"/>
              <a:gd name="connsiteX2" fmla="*/ 6810901 w 7212047"/>
              <a:gd name="connsiteY2" fmla="*/ 2035449 h 7356950"/>
              <a:gd name="connsiteX3" fmla="*/ 7164959 w 7212047"/>
              <a:gd name="connsiteY3" fmla="*/ 3967525 h 7356950"/>
              <a:gd name="connsiteX4" fmla="*/ 6888979 w 7212047"/>
              <a:gd name="connsiteY4" fmla="*/ 5438482 h 7356950"/>
              <a:gd name="connsiteX5" fmla="*/ 4973340 w 7212047"/>
              <a:gd name="connsiteY5" fmla="*/ 7207263 h 7356950"/>
              <a:gd name="connsiteX6" fmla="*/ 3262956 w 7212047"/>
              <a:gd name="connsiteY6" fmla="*/ 7349795 h 7356950"/>
              <a:gd name="connsiteX7" fmla="*/ 1614861 w 7212047"/>
              <a:gd name="connsiteY7" fmla="*/ 6741168 h 7356950"/>
              <a:gd name="connsiteX8" fmla="*/ 788003 w 7212047"/>
              <a:gd name="connsiteY8" fmla="*/ 5917121 h 7356950"/>
              <a:gd name="connsiteX9" fmla="*/ 57391 w 7212047"/>
              <a:gd name="connsiteY9" fmla="*/ 3443467 h 7356950"/>
              <a:gd name="connsiteX10" fmla="*/ 291412 w 7212047"/>
              <a:gd name="connsiteY10" fmla="*/ 2316620 h 7356950"/>
              <a:gd name="connsiteX11" fmla="*/ 2421822 w 7212047"/>
              <a:gd name="connsiteY11" fmla="*/ 242443 h 7356950"/>
              <a:gd name="connsiteX12" fmla="*/ 3745488 w 7212047"/>
              <a:gd name="connsiteY12" fmla="*/ 31350 h 7356950"/>
              <a:gd name="connsiteX13" fmla="*/ 4124904 w 7212047"/>
              <a:gd name="connsiteY13" fmla="*/ 49 h 735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2047" h="7356950">
                <a:moveTo>
                  <a:pt x="4124904" y="49"/>
                </a:moveTo>
                <a:cubicBezTo>
                  <a:pt x="5005654" y="-5439"/>
                  <a:pt x="5839914" y="455052"/>
                  <a:pt x="6320797" y="1237788"/>
                </a:cubicBezTo>
                <a:lnTo>
                  <a:pt x="6810901" y="2035449"/>
                </a:lnTo>
                <a:cubicBezTo>
                  <a:pt x="7163446" y="2609255"/>
                  <a:pt x="7290188" y="3300502"/>
                  <a:pt x="7164959" y="3967525"/>
                </a:cubicBezTo>
                <a:lnTo>
                  <a:pt x="6888979" y="5438482"/>
                </a:lnTo>
                <a:cubicBezTo>
                  <a:pt x="6707732" y="6404844"/>
                  <a:pt x="5924347" y="7128102"/>
                  <a:pt x="4973340" y="7207263"/>
                </a:cubicBezTo>
                <a:lnTo>
                  <a:pt x="3262956" y="7349795"/>
                </a:lnTo>
                <a:cubicBezTo>
                  <a:pt x="2654329" y="7400621"/>
                  <a:pt x="2053921" y="7178929"/>
                  <a:pt x="1614861" y="6741168"/>
                </a:cubicBezTo>
                <a:lnTo>
                  <a:pt x="788003" y="5917121"/>
                </a:lnTo>
                <a:cubicBezTo>
                  <a:pt x="146718" y="5277998"/>
                  <a:pt x="-129480" y="4342781"/>
                  <a:pt x="57391" y="3443467"/>
                </a:cubicBezTo>
                <a:lnTo>
                  <a:pt x="291412" y="2316620"/>
                </a:lnTo>
                <a:cubicBezTo>
                  <a:pt x="515700" y="1236275"/>
                  <a:pt x="1363322" y="411146"/>
                  <a:pt x="2421822" y="242443"/>
                </a:cubicBezTo>
                <a:lnTo>
                  <a:pt x="3745488" y="31350"/>
                </a:lnTo>
                <a:cubicBezTo>
                  <a:pt x="3872312" y="11127"/>
                  <a:pt x="3999082" y="833"/>
                  <a:pt x="4124904" y="49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5939" b="177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97248"/>
            <a:ext cx="394335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122811"/>
            <a:ext cx="3811270" cy="4252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suscipit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luctus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magna vitae,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volutpat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posuere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</a:t>
            </a:r>
            <a:endParaRPr lang="en-GB" sz="1600">
              <a:solidFill>
                <a:schemeClr val="tx2"/>
              </a:solidFill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831972"/>
            <a:ext cx="394335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157535"/>
            <a:ext cx="3711856" cy="4252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suscipit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luctus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magna vitae,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volutpat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posuere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</a:t>
            </a:r>
            <a:endParaRPr lang="en-GB" sz="1600">
              <a:solidFill>
                <a:schemeClr val="tx2"/>
              </a:solidFill>
            </a:endParaRPr>
          </a:p>
          <a:p>
            <a:pPr lvl="0"/>
            <a:endParaRPr lang="en-US"/>
          </a:p>
        </p:txBody>
      </p:sp>
      <p:sp>
        <p:nvSpPr>
          <p:cNvPr id="4" name="Picture Placeholder 36">
            <a:extLst>
              <a:ext uri="{FF2B5EF4-FFF2-40B4-BE49-F238E27FC236}">
                <a16:creationId xmlns:a16="http://schemas.microsoft.com/office/drawing/2014/main" id="{AE707F3D-492B-47C0-EBCA-AD22604ED8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0506" y="403276"/>
            <a:ext cx="7711440" cy="7610890"/>
          </a:xfrm>
          <a:custGeom>
            <a:avLst/>
            <a:gdLst>
              <a:gd name="connsiteX0" fmla="*/ 2297048 w 3962829"/>
              <a:gd name="connsiteY0" fmla="*/ 1069 h 3911158"/>
              <a:gd name="connsiteX1" fmla="*/ 2636640 w 3962829"/>
              <a:gd name="connsiteY1" fmla="*/ 276417 h 3911158"/>
              <a:gd name="connsiteX2" fmla="*/ 2677502 w 3962829"/>
              <a:gd name="connsiteY2" fmla="*/ 619793 h 3911158"/>
              <a:gd name="connsiteX3" fmla="*/ 2783134 w 3962829"/>
              <a:gd name="connsiteY3" fmla="*/ 680372 h 3911158"/>
              <a:gd name="connsiteX4" fmla="*/ 3100221 w 3962829"/>
              <a:gd name="connsiteY4" fmla="*/ 542355 h 3911158"/>
              <a:gd name="connsiteX5" fmla="*/ 3498557 w 3962829"/>
              <a:gd name="connsiteY5" fmla="*/ 982315 h 3911158"/>
              <a:gd name="connsiteX6" fmla="*/ 3329774 w 3962829"/>
              <a:gd name="connsiteY6" fmla="*/ 1284162 h 3911158"/>
              <a:gd name="connsiteX7" fmla="*/ 3379590 w 3962829"/>
              <a:gd name="connsiteY7" fmla="*/ 1395224 h 3911158"/>
              <a:gd name="connsiteX8" fmla="*/ 3717251 w 3962829"/>
              <a:gd name="connsiteY8" fmla="*/ 1469900 h 3911158"/>
              <a:gd name="connsiteX9" fmla="*/ 3780878 w 3962829"/>
              <a:gd name="connsiteY9" fmla="*/ 2059973 h 3911158"/>
              <a:gd name="connsiteX10" fmla="*/ 3466934 w 3962829"/>
              <a:gd name="connsiteY10" fmla="*/ 2204944 h 3911158"/>
              <a:gd name="connsiteX11" fmla="*/ 3441978 w 3962829"/>
              <a:gd name="connsiteY11" fmla="*/ 2324102 h 3911158"/>
              <a:gd name="connsiteX12" fmla="*/ 3671245 w 3962829"/>
              <a:gd name="connsiteY12" fmla="*/ 2582991 h 3911158"/>
              <a:gd name="connsiteX13" fmla="*/ 3375970 w 3962829"/>
              <a:gd name="connsiteY13" fmla="*/ 3097722 h 3911158"/>
              <a:gd name="connsiteX14" fmla="*/ 3036785 w 3962829"/>
              <a:gd name="connsiteY14" fmla="*/ 3030476 h 3911158"/>
              <a:gd name="connsiteX15" fmla="*/ 2946488 w 3962829"/>
              <a:gd name="connsiteY15" fmla="*/ 3112200 h 3911158"/>
              <a:gd name="connsiteX16" fmla="*/ 2979825 w 3962829"/>
              <a:gd name="connsiteY16" fmla="*/ 3456338 h 3911158"/>
              <a:gd name="connsiteX17" fmla="*/ 2438329 w 3962829"/>
              <a:gd name="connsiteY17" fmla="*/ 3699226 h 3911158"/>
              <a:gd name="connsiteX18" fmla="*/ 2203442 w 3962829"/>
              <a:gd name="connsiteY18" fmla="*/ 3445480 h 3911158"/>
              <a:gd name="connsiteX19" fmla="*/ 2082380 w 3962829"/>
              <a:gd name="connsiteY19" fmla="*/ 3458529 h 3911158"/>
              <a:gd name="connsiteX20" fmla="*/ 1907024 w 3962829"/>
              <a:gd name="connsiteY20" fmla="*/ 3756567 h 3911158"/>
              <a:gd name="connsiteX21" fmla="*/ 1326190 w 3962829"/>
              <a:gd name="connsiteY21" fmla="*/ 3634742 h 3911158"/>
              <a:gd name="connsiteX22" fmla="*/ 1285328 w 3962829"/>
              <a:gd name="connsiteY22" fmla="*/ 3291366 h 3911158"/>
              <a:gd name="connsiteX23" fmla="*/ 1179695 w 3962829"/>
              <a:gd name="connsiteY23" fmla="*/ 3230787 h 3911158"/>
              <a:gd name="connsiteX24" fmla="*/ 862608 w 3962829"/>
              <a:gd name="connsiteY24" fmla="*/ 3368804 h 3911158"/>
              <a:gd name="connsiteX25" fmla="*/ 464273 w 3962829"/>
              <a:gd name="connsiteY25" fmla="*/ 2928844 h 3911158"/>
              <a:gd name="connsiteX26" fmla="*/ 633056 w 3962829"/>
              <a:gd name="connsiteY26" fmla="*/ 2626997 h 3911158"/>
              <a:gd name="connsiteX27" fmla="*/ 583240 w 3962829"/>
              <a:gd name="connsiteY27" fmla="*/ 2515935 h 3911158"/>
              <a:gd name="connsiteX28" fmla="*/ 245579 w 3962829"/>
              <a:gd name="connsiteY28" fmla="*/ 2441259 h 3911158"/>
              <a:gd name="connsiteX29" fmla="*/ 181952 w 3962829"/>
              <a:gd name="connsiteY29" fmla="*/ 1851186 h 3911158"/>
              <a:gd name="connsiteX30" fmla="*/ 495896 w 3962829"/>
              <a:gd name="connsiteY30" fmla="*/ 1706215 h 3911158"/>
              <a:gd name="connsiteX31" fmla="*/ 520851 w 3962829"/>
              <a:gd name="connsiteY31" fmla="*/ 1587057 h 3911158"/>
              <a:gd name="connsiteX32" fmla="*/ 291584 w 3962829"/>
              <a:gd name="connsiteY32" fmla="*/ 1328168 h 3911158"/>
              <a:gd name="connsiteX33" fmla="*/ 586859 w 3962829"/>
              <a:gd name="connsiteY33" fmla="*/ 813437 h 3911158"/>
              <a:gd name="connsiteX34" fmla="*/ 926045 w 3962829"/>
              <a:gd name="connsiteY34" fmla="*/ 880683 h 3911158"/>
              <a:gd name="connsiteX35" fmla="*/ 1016342 w 3962829"/>
              <a:gd name="connsiteY35" fmla="*/ 798959 h 3911158"/>
              <a:gd name="connsiteX36" fmla="*/ 983004 w 3962829"/>
              <a:gd name="connsiteY36" fmla="*/ 454820 h 3911158"/>
              <a:gd name="connsiteX37" fmla="*/ 1524500 w 3962829"/>
              <a:gd name="connsiteY37" fmla="*/ 211933 h 3911158"/>
              <a:gd name="connsiteX38" fmla="*/ 1759387 w 3962829"/>
              <a:gd name="connsiteY38" fmla="*/ 465679 h 3911158"/>
              <a:gd name="connsiteX39" fmla="*/ 1880450 w 3962829"/>
              <a:gd name="connsiteY39" fmla="*/ 452630 h 3911158"/>
              <a:gd name="connsiteX40" fmla="*/ 2055805 w 3962829"/>
              <a:gd name="connsiteY40" fmla="*/ 154592 h 3911158"/>
              <a:gd name="connsiteX41" fmla="*/ 2297048 w 3962829"/>
              <a:gd name="connsiteY41" fmla="*/ 1069 h 391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962829" h="3911158">
                <a:moveTo>
                  <a:pt x="2297048" y="1069"/>
                </a:moveTo>
                <a:cubicBezTo>
                  <a:pt x="2452525" y="-11684"/>
                  <a:pt x="2614495" y="90323"/>
                  <a:pt x="2636640" y="276417"/>
                </a:cubicBezTo>
                <a:lnTo>
                  <a:pt x="2677502" y="619793"/>
                </a:lnTo>
                <a:cubicBezTo>
                  <a:pt x="2683502" y="670276"/>
                  <a:pt x="2736461" y="700661"/>
                  <a:pt x="2783134" y="680372"/>
                </a:cubicBezTo>
                <a:lnTo>
                  <a:pt x="3100221" y="542355"/>
                </a:lnTo>
                <a:cubicBezTo>
                  <a:pt x="3375113" y="422626"/>
                  <a:pt x="3644861" y="720568"/>
                  <a:pt x="3498557" y="982315"/>
                </a:cubicBezTo>
                <a:lnTo>
                  <a:pt x="3329774" y="1284162"/>
                </a:lnTo>
                <a:cubicBezTo>
                  <a:pt x="3304914" y="1328549"/>
                  <a:pt x="3329964" y="1384270"/>
                  <a:pt x="3379590" y="1395224"/>
                </a:cubicBezTo>
                <a:lnTo>
                  <a:pt x="3717251" y="1469900"/>
                </a:lnTo>
                <a:cubicBezTo>
                  <a:pt x="4010049" y="1534670"/>
                  <a:pt x="4053102" y="1934244"/>
                  <a:pt x="3780878" y="2059973"/>
                </a:cubicBezTo>
                <a:lnTo>
                  <a:pt x="3466934" y="2204944"/>
                </a:lnTo>
                <a:cubicBezTo>
                  <a:pt x="3420737" y="2226280"/>
                  <a:pt x="3408260" y="2286002"/>
                  <a:pt x="3441978" y="2324102"/>
                </a:cubicBezTo>
                <a:lnTo>
                  <a:pt x="3671245" y="2582991"/>
                </a:lnTo>
                <a:cubicBezTo>
                  <a:pt x="3870032" y="2807496"/>
                  <a:pt x="3670102" y="3156111"/>
                  <a:pt x="3375970" y="3097722"/>
                </a:cubicBezTo>
                <a:lnTo>
                  <a:pt x="3036785" y="3030476"/>
                </a:lnTo>
                <a:cubicBezTo>
                  <a:pt x="2986874" y="3020570"/>
                  <a:pt x="2941630" y="3061622"/>
                  <a:pt x="2946488" y="3112200"/>
                </a:cubicBezTo>
                <a:lnTo>
                  <a:pt x="2979825" y="3456338"/>
                </a:lnTo>
                <a:cubicBezTo>
                  <a:pt x="3008686" y="3754757"/>
                  <a:pt x="2641974" y="3919254"/>
                  <a:pt x="2438329" y="3699226"/>
                </a:cubicBezTo>
                <a:lnTo>
                  <a:pt x="2203442" y="3445480"/>
                </a:lnTo>
                <a:cubicBezTo>
                  <a:pt x="2168867" y="3408142"/>
                  <a:pt x="2108192" y="3414714"/>
                  <a:pt x="2082380" y="3458529"/>
                </a:cubicBezTo>
                <a:lnTo>
                  <a:pt x="1907024" y="3756567"/>
                </a:lnTo>
                <a:cubicBezTo>
                  <a:pt x="1755005" y="4014980"/>
                  <a:pt x="1361623" y="3932493"/>
                  <a:pt x="1326190" y="3634742"/>
                </a:cubicBezTo>
                <a:lnTo>
                  <a:pt x="1285328" y="3291366"/>
                </a:lnTo>
                <a:cubicBezTo>
                  <a:pt x="1279327" y="3240883"/>
                  <a:pt x="1226368" y="3210498"/>
                  <a:pt x="1179695" y="3230787"/>
                </a:cubicBezTo>
                <a:lnTo>
                  <a:pt x="862608" y="3368804"/>
                </a:lnTo>
                <a:cubicBezTo>
                  <a:pt x="587717" y="3488533"/>
                  <a:pt x="317969" y="3190591"/>
                  <a:pt x="464273" y="2928844"/>
                </a:cubicBezTo>
                <a:lnTo>
                  <a:pt x="633056" y="2626997"/>
                </a:lnTo>
                <a:cubicBezTo>
                  <a:pt x="657916" y="2582610"/>
                  <a:pt x="632865" y="2526889"/>
                  <a:pt x="583240" y="2515935"/>
                </a:cubicBezTo>
                <a:lnTo>
                  <a:pt x="245579" y="2441259"/>
                </a:lnTo>
                <a:cubicBezTo>
                  <a:pt x="-47220" y="2376489"/>
                  <a:pt x="-90273" y="1976915"/>
                  <a:pt x="181952" y="1851186"/>
                </a:cubicBezTo>
                <a:lnTo>
                  <a:pt x="495896" y="1706215"/>
                </a:lnTo>
                <a:cubicBezTo>
                  <a:pt x="542092" y="1684879"/>
                  <a:pt x="554570" y="1625157"/>
                  <a:pt x="520851" y="1587057"/>
                </a:cubicBezTo>
                <a:lnTo>
                  <a:pt x="291584" y="1328168"/>
                </a:lnTo>
                <a:cubicBezTo>
                  <a:pt x="92798" y="1103664"/>
                  <a:pt x="292727" y="755048"/>
                  <a:pt x="586859" y="813437"/>
                </a:cubicBezTo>
                <a:lnTo>
                  <a:pt x="926045" y="880683"/>
                </a:lnTo>
                <a:cubicBezTo>
                  <a:pt x="975956" y="890589"/>
                  <a:pt x="1021199" y="849536"/>
                  <a:pt x="1016342" y="798959"/>
                </a:cubicBezTo>
                <a:lnTo>
                  <a:pt x="983004" y="454820"/>
                </a:lnTo>
                <a:cubicBezTo>
                  <a:pt x="954143" y="156402"/>
                  <a:pt x="1320856" y="-8095"/>
                  <a:pt x="1524500" y="211933"/>
                </a:cubicBezTo>
                <a:lnTo>
                  <a:pt x="1759387" y="465679"/>
                </a:lnTo>
                <a:cubicBezTo>
                  <a:pt x="1793963" y="503017"/>
                  <a:pt x="1854637" y="496445"/>
                  <a:pt x="1880450" y="452630"/>
                </a:cubicBezTo>
                <a:lnTo>
                  <a:pt x="2055805" y="154592"/>
                </a:lnTo>
                <a:cubicBezTo>
                  <a:pt x="2112812" y="57687"/>
                  <a:pt x="2203761" y="8721"/>
                  <a:pt x="2297048" y="1069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9" r="29331" b="925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90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D1BDEA4-E5EF-2E64-E4CC-BFBB0979C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723537" y="347957"/>
            <a:ext cx="7106804" cy="7106806"/>
          </a:xfrm>
          <a:custGeom>
            <a:avLst/>
            <a:gdLst>
              <a:gd name="connsiteX0" fmla="*/ 4609658 w 7780722"/>
              <a:gd name="connsiteY0" fmla="*/ 1935 h 7780724"/>
              <a:gd name="connsiteX1" fmla="*/ 5220239 w 7780722"/>
              <a:gd name="connsiteY1" fmla="*/ 90870 h 7780724"/>
              <a:gd name="connsiteX2" fmla="*/ 6256402 w 7780722"/>
              <a:gd name="connsiteY2" fmla="*/ 1243803 h 7780724"/>
              <a:gd name="connsiteX3" fmla="*/ 7517488 w 7780722"/>
              <a:gd name="connsiteY3" fmla="*/ 2143979 h 7780724"/>
              <a:gd name="connsiteX4" fmla="*/ 7434736 w 7780722"/>
              <a:gd name="connsiteY4" fmla="*/ 3691248 h 7780724"/>
              <a:gd name="connsiteX5" fmla="*/ 7689855 w 7780722"/>
              <a:gd name="connsiteY5" fmla="*/ 5220240 h 7780724"/>
              <a:gd name="connsiteX6" fmla="*/ 6536922 w 7780722"/>
              <a:gd name="connsiteY6" fmla="*/ 6256402 h 7780724"/>
              <a:gd name="connsiteX7" fmla="*/ 5636746 w 7780722"/>
              <a:gd name="connsiteY7" fmla="*/ 7517489 h 7780724"/>
              <a:gd name="connsiteX8" fmla="*/ 4089477 w 7780722"/>
              <a:gd name="connsiteY8" fmla="*/ 7434737 h 7780724"/>
              <a:gd name="connsiteX9" fmla="*/ 2560485 w 7780722"/>
              <a:gd name="connsiteY9" fmla="*/ 7689856 h 7780724"/>
              <a:gd name="connsiteX10" fmla="*/ 1524322 w 7780722"/>
              <a:gd name="connsiteY10" fmla="*/ 6536922 h 7780724"/>
              <a:gd name="connsiteX11" fmla="*/ 263236 w 7780722"/>
              <a:gd name="connsiteY11" fmla="*/ 5636747 h 7780724"/>
              <a:gd name="connsiteX12" fmla="*/ 345988 w 7780722"/>
              <a:gd name="connsiteY12" fmla="*/ 4089478 h 7780724"/>
              <a:gd name="connsiteX13" fmla="*/ 90869 w 7780722"/>
              <a:gd name="connsiteY13" fmla="*/ 2560486 h 7780724"/>
              <a:gd name="connsiteX14" fmla="*/ 1243802 w 7780722"/>
              <a:gd name="connsiteY14" fmla="*/ 1524323 h 7780724"/>
              <a:gd name="connsiteX15" fmla="*/ 2143978 w 7780722"/>
              <a:gd name="connsiteY15" fmla="*/ 263236 h 7780724"/>
              <a:gd name="connsiteX16" fmla="*/ 3691247 w 7780722"/>
              <a:gd name="connsiteY16" fmla="*/ 345989 h 7780724"/>
              <a:gd name="connsiteX17" fmla="*/ 4609658 w 7780722"/>
              <a:gd name="connsiteY17" fmla="*/ 1935 h 778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80722" h="7780724">
                <a:moveTo>
                  <a:pt x="4609658" y="1935"/>
                </a:moveTo>
                <a:cubicBezTo>
                  <a:pt x="4811215" y="-7989"/>
                  <a:pt x="5018025" y="20066"/>
                  <a:pt x="5220239" y="90870"/>
                </a:cubicBezTo>
                <a:cubicBezTo>
                  <a:pt x="5759450" y="279454"/>
                  <a:pt x="6134749" y="726045"/>
                  <a:pt x="6256402" y="1243803"/>
                </a:cubicBezTo>
                <a:cubicBezTo>
                  <a:pt x="6784311" y="1306978"/>
                  <a:pt x="7269741" y="1629484"/>
                  <a:pt x="7517488" y="2143979"/>
                </a:cubicBezTo>
                <a:cubicBezTo>
                  <a:pt x="7765235" y="2658471"/>
                  <a:pt x="7714601" y="3239287"/>
                  <a:pt x="7434736" y="3691248"/>
                </a:cubicBezTo>
                <a:cubicBezTo>
                  <a:pt x="7763489" y="4109083"/>
                  <a:pt x="7878661" y="4681002"/>
                  <a:pt x="7689855" y="5220240"/>
                </a:cubicBezTo>
                <a:cubicBezTo>
                  <a:pt x="7501271" y="5759451"/>
                  <a:pt x="7054680" y="6134750"/>
                  <a:pt x="6536922" y="6256402"/>
                </a:cubicBezTo>
                <a:cubicBezTo>
                  <a:pt x="6473748" y="6784315"/>
                  <a:pt x="6151240" y="7269742"/>
                  <a:pt x="5636746" y="7517489"/>
                </a:cubicBezTo>
                <a:cubicBezTo>
                  <a:pt x="5122252" y="7765236"/>
                  <a:pt x="4541437" y="7714602"/>
                  <a:pt x="4089477" y="7434737"/>
                </a:cubicBezTo>
                <a:cubicBezTo>
                  <a:pt x="3671642" y="7763490"/>
                  <a:pt x="3099723" y="7878665"/>
                  <a:pt x="2560485" y="7689856"/>
                </a:cubicBezTo>
                <a:cubicBezTo>
                  <a:pt x="2021273" y="7501271"/>
                  <a:pt x="1645975" y="7054681"/>
                  <a:pt x="1524322" y="6536922"/>
                </a:cubicBezTo>
                <a:cubicBezTo>
                  <a:pt x="996410" y="6473748"/>
                  <a:pt x="510983" y="6151241"/>
                  <a:pt x="263236" y="5636747"/>
                </a:cubicBezTo>
                <a:cubicBezTo>
                  <a:pt x="15489" y="5122253"/>
                  <a:pt x="66123" y="4541438"/>
                  <a:pt x="345988" y="4089478"/>
                </a:cubicBezTo>
                <a:cubicBezTo>
                  <a:pt x="17235" y="3671643"/>
                  <a:pt x="-97940" y="3099723"/>
                  <a:pt x="90869" y="2560486"/>
                </a:cubicBezTo>
                <a:cubicBezTo>
                  <a:pt x="279453" y="2021274"/>
                  <a:pt x="726044" y="1645975"/>
                  <a:pt x="1243802" y="1524323"/>
                </a:cubicBezTo>
                <a:cubicBezTo>
                  <a:pt x="1306976" y="996411"/>
                  <a:pt x="1629484" y="510984"/>
                  <a:pt x="2143978" y="263236"/>
                </a:cubicBezTo>
                <a:cubicBezTo>
                  <a:pt x="2658470" y="15490"/>
                  <a:pt x="3239287" y="66123"/>
                  <a:pt x="3691247" y="345989"/>
                </a:cubicBezTo>
                <a:cubicBezTo>
                  <a:pt x="3952394" y="140518"/>
                  <a:pt x="4273730" y="18476"/>
                  <a:pt x="4609658" y="1935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382" t="64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215" y="847340"/>
            <a:ext cx="394335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3215" y="2184417"/>
            <a:ext cx="3711856" cy="4172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1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215" y="847340"/>
            <a:ext cx="394335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3215" y="2172903"/>
            <a:ext cx="3711856" cy="39481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78ADE2-8EF9-DC88-D390-3CBF6FBED3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270760" y="477989"/>
            <a:ext cx="6641546" cy="7004091"/>
          </a:xfrm>
          <a:custGeom>
            <a:avLst/>
            <a:gdLst>
              <a:gd name="connsiteX0" fmla="*/ 5778063 w 7686469"/>
              <a:gd name="connsiteY0" fmla="*/ 17 h 8106054"/>
              <a:gd name="connsiteX1" fmla="*/ 7364092 w 7686469"/>
              <a:gd name="connsiteY1" fmla="*/ 509615 h 8106054"/>
              <a:gd name="connsiteX2" fmla="*/ 7506340 w 7686469"/>
              <a:gd name="connsiteY2" fmla="*/ 3578401 h 8106054"/>
              <a:gd name="connsiteX3" fmla="*/ 6960723 w 7686469"/>
              <a:gd name="connsiteY3" fmla="*/ 6778469 h 8106054"/>
              <a:gd name="connsiteX4" fmla="*/ 4886531 w 7686469"/>
              <a:gd name="connsiteY4" fmla="*/ 8089825 h 8106054"/>
              <a:gd name="connsiteX5" fmla="*/ 2347308 w 7686469"/>
              <a:gd name="connsiteY5" fmla="*/ 7288965 h 8106054"/>
              <a:gd name="connsiteX6" fmla="*/ 757805 w 7686469"/>
              <a:gd name="connsiteY6" fmla="*/ 4866396 h 8106054"/>
              <a:gd name="connsiteX7" fmla="*/ 148810 w 7686469"/>
              <a:gd name="connsiteY7" fmla="*/ 2256690 h 8106054"/>
              <a:gd name="connsiteX8" fmla="*/ 3670034 w 7686469"/>
              <a:gd name="connsiteY8" fmla="*/ 299162 h 8106054"/>
              <a:gd name="connsiteX9" fmla="*/ 5778063 w 7686469"/>
              <a:gd name="connsiteY9" fmla="*/ 17 h 81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6469" h="8106054">
                <a:moveTo>
                  <a:pt x="5778063" y="17"/>
                </a:moveTo>
                <a:cubicBezTo>
                  <a:pt x="6534764" y="-1916"/>
                  <a:pt x="7085580" y="162634"/>
                  <a:pt x="7364092" y="509615"/>
                </a:cubicBezTo>
                <a:cubicBezTo>
                  <a:pt x="7918499" y="1104258"/>
                  <a:pt x="7612367" y="2275887"/>
                  <a:pt x="7506340" y="3578401"/>
                </a:cubicBezTo>
                <a:cubicBezTo>
                  <a:pt x="7316605" y="4896890"/>
                  <a:pt x="7321768" y="6009107"/>
                  <a:pt x="6960723" y="6778469"/>
                </a:cubicBezTo>
                <a:cubicBezTo>
                  <a:pt x="6624334" y="7554026"/>
                  <a:pt x="5921593" y="7987181"/>
                  <a:pt x="4886531" y="8089825"/>
                </a:cubicBezTo>
                <a:cubicBezTo>
                  <a:pt x="3851458" y="8181568"/>
                  <a:pt x="2970579" y="7880297"/>
                  <a:pt x="2347308" y="7288965"/>
                </a:cubicBezTo>
                <a:cubicBezTo>
                  <a:pt x="1702095" y="6702036"/>
                  <a:pt x="1314267" y="5825088"/>
                  <a:pt x="757805" y="4866396"/>
                </a:cubicBezTo>
                <a:cubicBezTo>
                  <a:pt x="280612" y="3892576"/>
                  <a:pt x="-270413" y="3046775"/>
                  <a:pt x="148810" y="2256690"/>
                </a:cubicBezTo>
                <a:cubicBezTo>
                  <a:pt x="505601" y="1478308"/>
                  <a:pt x="1832417" y="755687"/>
                  <a:pt x="3670034" y="299162"/>
                </a:cubicBezTo>
                <a:cubicBezTo>
                  <a:pt x="4476424" y="103737"/>
                  <a:pt x="5189518" y="1521"/>
                  <a:pt x="5778063" y="1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785" b="1306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7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55A65-0EE6-47A3-138A-4898340AFEB0}"/>
              </a:ext>
            </a:extLst>
          </p:cNvPr>
          <p:cNvSpPr/>
          <p:nvPr userDrawn="1"/>
        </p:nvSpPr>
        <p:spPr>
          <a:xfrm>
            <a:off x="1" y="0"/>
            <a:ext cx="3142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791" y="847340"/>
            <a:ext cx="2369194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791" y="2374082"/>
            <a:ext cx="2369194" cy="39481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600" b="0" i="0">
                <a:solidFill>
                  <a:schemeClr val="bg1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amet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elit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nisl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porta condiment. Donec at libero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</a:p>
          <a:p>
            <a:r>
              <a:rPr lang="en-US"/>
              <a:t> 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D210E1E-48EE-F44D-C0BF-D25B54363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4901" y="1264090"/>
            <a:ext cx="2397830" cy="179153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 gravida </a:t>
            </a:r>
            <a:r>
              <a:rPr lang="en-GB" sz="1400" b="0" i="0" err="1">
                <a:effectLst/>
                <a:latin typeface="+mn-lt"/>
              </a:rPr>
              <a:t>accumsan</a:t>
            </a:r>
            <a:r>
              <a:rPr lang="en-GB" sz="1400" b="0" i="0">
                <a:effectLst/>
                <a:latin typeface="+mn-lt"/>
              </a:rPr>
              <a:t>. </a:t>
            </a:r>
            <a:endParaRPr lang="en-GB" sz="1800"/>
          </a:p>
          <a:p>
            <a:pPr>
              <a:lnSpc>
                <a:spcPct val="100000"/>
              </a:lnSpc>
            </a:pPr>
            <a:endParaRPr lang="en-GB" sz="20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EBCA0A6-A1A5-DBEF-5C31-B79CB95F6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4899" y="847340"/>
            <a:ext cx="2578503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B2EFD16-AA70-D9FA-BEB2-12288960C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5379" y="1264090"/>
            <a:ext cx="2397830" cy="179153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 gravida </a:t>
            </a:r>
            <a:r>
              <a:rPr lang="en-GB" sz="1400" b="0" i="0" err="1">
                <a:effectLst/>
                <a:latin typeface="+mn-lt"/>
              </a:rPr>
              <a:t>accumsan</a:t>
            </a:r>
            <a:r>
              <a:rPr lang="en-GB" sz="1400" b="0" i="0">
                <a:effectLst/>
                <a:latin typeface="+mn-lt"/>
              </a:rPr>
              <a:t>. </a:t>
            </a:r>
            <a:endParaRPr lang="en-GB" sz="1800"/>
          </a:p>
          <a:p>
            <a:pPr>
              <a:lnSpc>
                <a:spcPct val="100000"/>
              </a:lnSpc>
            </a:pPr>
            <a:endParaRPr lang="en-GB" sz="200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CDB655B-3B4C-16E7-EFC4-3472CC3A85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5377" y="847340"/>
            <a:ext cx="2578503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6C81445-9870-636A-0D3E-FE0BAA6F74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899" y="4128159"/>
            <a:ext cx="2397830" cy="18825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 gravida </a:t>
            </a:r>
            <a:r>
              <a:rPr lang="en-GB" sz="1400" b="0" i="0" err="1">
                <a:effectLst/>
                <a:latin typeface="+mn-lt"/>
              </a:rPr>
              <a:t>accumsan</a:t>
            </a:r>
            <a:r>
              <a:rPr lang="en-GB" sz="1400" b="0" i="0">
                <a:effectLst/>
                <a:latin typeface="+mn-lt"/>
              </a:rPr>
              <a:t>. </a:t>
            </a:r>
            <a:endParaRPr lang="en-GB" sz="1800"/>
          </a:p>
          <a:p>
            <a:pPr>
              <a:lnSpc>
                <a:spcPct val="100000"/>
              </a:lnSpc>
            </a:pPr>
            <a:endParaRPr lang="en-GB" sz="200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9808DEB-7F78-2141-1387-CCC63D06E1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4897" y="3711409"/>
            <a:ext cx="2578503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DA5AB87-3B5B-1389-2962-0F95B0837B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5377" y="4128159"/>
            <a:ext cx="2397830" cy="18825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 gravida </a:t>
            </a:r>
            <a:r>
              <a:rPr lang="en-GB" sz="1400" b="0" i="0" err="1">
                <a:effectLst/>
                <a:latin typeface="+mn-lt"/>
              </a:rPr>
              <a:t>accumsan</a:t>
            </a:r>
            <a:r>
              <a:rPr lang="en-GB" sz="1400" b="0" i="0">
                <a:effectLst/>
                <a:latin typeface="+mn-lt"/>
              </a:rPr>
              <a:t>. </a:t>
            </a:r>
            <a:endParaRPr lang="en-GB" sz="1800"/>
          </a:p>
          <a:p>
            <a:pPr>
              <a:lnSpc>
                <a:spcPct val="100000"/>
              </a:lnSpc>
            </a:pPr>
            <a:endParaRPr lang="en-GB" sz="200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E09B9A3-B40F-B151-7A81-1CA90F2497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5375" y="3711409"/>
            <a:ext cx="2578503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26849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B2EFD16-AA70-D9FA-BEB2-12288960C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1574" y="2105470"/>
            <a:ext cx="3844991" cy="89155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.</a:t>
            </a:r>
            <a:endParaRPr lang="en-GB" sz="1800"/>
          </a:p>
          <a:p>
            <a:pPr>
              <a:lnSpc>
                <a:spcPct val="100000"/>
              </a:lnSpc>
            </a:pPr>
            <a:endParaRPr lang="en-GB" sz="200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CDB655B-3B4C-16E7-EFC4-3472CC3A85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6893" y="1683687"/>
            <a:ext cx="3222416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184FDE-4347-5615-5CA5-0C4BD2562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240" y="847340"/>
            <a:ext cx="4764325" cy="70910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id="{B1E34B98-E077-EC8F-2B80-110BEE40DA47}"/>
              </a:ext>
            </a:extLst>
          </p:cNvPr>
          <p:cNvSpPr/>
          <p:nvPr userDrawn="1"/>
        </p:nvSpPr>
        <p:spPr>
          <a:xfrm rot="9655939">
            <a:off x="4001150" y="4671573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A5184FFE-BB9F-32E4-B1A9-C41F9DA99BA3}"/>
              </a:ext>
            </a:extLst>
          </p:cNvPr>
          <p:cNvSpPr/>
          <p:nvPr userDrawn="1"/>
        </p:nvSpPr>
        <p:spPr>
          <a:xfrm rot="18486947">
            <a:off x="4001150" y="3173892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A6DC9E97-F103-C64A-A305-8235AB31E08F}"/>
              </a:ext>
            </a:extLst>
          </p:cNvPr>
          <p:cNvSpPr/>
          <p:nvPr userDrawn="1"/>
        </p:nvSpPr>
        <p:spPr>
          <a:xfrm rot="9655939">
            <a:off x="4001150" y="1676212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613EAE4-30BC-5867-D533-A37B084B9F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1574" y="3695828"/>
            <a:ext cx="3844991" cy="89155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.</a:t>
            </a:r>
            <a:endParaRPr lang="en-GB" sz="1800"/>
          </a:p>
          <a:p>
            <a:pPr>
              <a:lnSpc>
                <a:spcPct val="100000"/>
              </a:lnSpc>
            </a:pPr>
            <a:endParaRPr lang="en-GB" sz="200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23C8ED5-2112-6277-EA90-6DCA7F0CD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46893" y="3274045"/>
            <a:ext cx="3222416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328802E-B468-9AAC-EF86-14A698A8F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1574" y="5193835"/>
            <a:ext cx="3844991" cy="89155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.</a:t>
            </a:r>
            <a:endParaRPr lang="en-GB" sz="1800"/>
          </a:p>
          <a:p>
            <a:pPr>
              <a:lnSpc>
                <a:spcPct val="100000"/>
              </a:lnSpc>
            </a:pPr>
            <a:endParaRPr lang="en-GB" sz="200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15D24864-F984-8CE5-E23E-652AFCED37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893" y="4772052"/>
            <a:ext cx="3222416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32450318-67A1-56C9-BDDD-A6E7FB52F40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664570" cy="6858001"/>
          </a:xfrm>
          <a:custGeom>
            <a:avLst/>
            <a:gdLst>
              <a:gd name="connsiteX0" fmla="*/ 0 w 4457700"/>
              <a:gd name="connsiteY0" fmla="*/ 0 h 6858001"/>
              <a:gd name="connsiteX1" fmla="*/ 4457700 w 4457700"/>
              <a:gd name="connsiteY1" fmla="*/ 0 h 6858001"/>
              <a:gd name="connsiteX2" fmla="*/ 4457700 w 4457700"/>
              <a:gd name="connsiteY2" fmla="*/ 6858001 h 6858001"/>
              <a:gd name="connsiteX3" fmla="*/ 0 w 44577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6858001">
                <a:moveTo>
                  <a:pt x="0" y="0"/>
                </a:moveTo>
                <a:lnTo>
                  <a:pt x="4457700" y="0"/>
                </a:lnTo>
                <a:lnTo>
                  <a:pt x="4457700" y="6858001"/>
                </a:lnTo>
                <a:lnTo>
                  <a:pt x="0" y="6858001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3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6901F-6C0A-16A7-E640-FE1DBC89410F}"/>
              </a:ext>
            </a:extLst>
          </p:cNvPr>
          <p:cNvSpPr/>
          <p:nvPr userDrawn="1"/>
        </p:nvSpPr>
        <p:spPr>
          <a:xfrm>
            <a:off x="-44481" y="3550920"/>
            <a:ext cx="9232959" cy="3307080"/>
          </a:xfrm>
          <a:prstGeom prst="rect">
            <a:avLst/>
          </a:prstGeom>
          <a:solidFill>
            <a:srgbClr val="CEE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2275A-CC55-4396-2D0D-6CE759C7381A}"/>
              </a:ext>
            </a:extLst>
          </p:cNvPr>
          <p:cNvSpPr/>
          <p:nvPr userDrawn="1"/>
        </p:nvSpPr>
        <p:spPr>
          <a:xfrm>
            <a:off x="6233158" y="1667594"/>
            <a:ext cx="2301240" cy="411988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5D881-33FD-4657-E920-33FD38CC466B}"/>
              </a:ext>
            </a:extLst>
          </p:cNvPr>
          <p:cNvSpPr/>
          <p:nvPr userDrawn="1"/>
        </p:nvSpPr>
        <p:spPr>
          <a:xfrm>
            <a:off x="3421380" y="1679776"/>
            <a:ext cx="2301240" cy="411988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05AF0-5E9E-32AC-5245-2A5A585ACE13}"/>
              </a:ext>
            </a:extLst>
          </p:cNvPr>
          <p:cNvSpPr/>
          <p:nvPr userDrawn="1"/>
        </p:nvSpPr>
        <p:spPr>
          <a:xfrm>
            <a:off x="609602" y="1656080"/>
            <a:ext cx="2301240" cy="411988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B2EFD16-AA70-D9FA-BEB2-12288960C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98" y="2224401"/>
            <a:ext cx="2146803" cy="33669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Sed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aliquam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massa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Donec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congue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felis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metus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auctor, vitae gravida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justo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faucibus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Nam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vestibulum convallis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en-GB" sz="200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CDB655B-3B4C-16E7-EFC4-3472CC3A85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17" y="1802618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184FDE-4347-5615-5CA5-0C4BD2562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9835" y="574040"/>
            <a:ext cx="4764325" cy="709107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D2D28B1-FEBA-FDC0-5E44-310CE7EAF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8598" y="2224401"/>
            <a:ext cx="2146803" cy="33669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Sed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aliquam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massa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Donec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congue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felis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metus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auctor, vitae gravida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justo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faucibus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Nam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vestibulum convallis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en-GB" sz="20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B076C43-1117-8C25-254C-64637F6A60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73917" y="1802618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683F2A-2AF0-B094-B6BE-E6A3BF0D61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3078" y="2212391"/>
            <a:ext cx="2146803" cy="33669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Sed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aliquam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massa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Donec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congue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felis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metus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auctor, vitae gravida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justo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faucibus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Nam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vestibulum convallis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en-GB" sz="200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C34B4E-407E-05C3-59EF-767EAABA65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8397" y="1790608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1077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092A7D-2C2A-9F53-57D3-FB19E1BFE39C}"/>
              </a:ext>
            </a:extLst>
          </p:cNvPr>
          <p:cNvSpPr/>
          <p:nvPr userDrawn="1"/>
        </p:nvSpPr>
        <p:spPr>
          <a:xfrm>
            <a:off x="1" y="2535591"/>
            <a:ext cx="9144000" cy="4322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EFF46C92-61EB-53DD-FBAB-13DA3BCB98B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620369" y="2120355"/>
            <a:ext cx="1628790" cy="1422905"/>
          </a:xfrm>
          <a:custGeom>
            <a:avLst/>
            <a:gdLst>
              <a:gd name="connsiteX0" fmla="*/ 736889 w 1858437"/>
              <a:gd name="connsiteY0" fmla="*/ 584 h 1623524"/>
              <a:gd name="connsiteX1" fmla="*/ 1232773 w 1858437"/>
              <a:gd name="connsiteY1" fmla="*/ 234187 h 1623524"/>
              <a:gd name="connsiteX2" fmla="*/ 1729718 w 1858437"/>
              <a:gd name="connsiteY2" fmla="*/ 653157 h 1623524"/>
              <a:gd name="connsiteX3" fmla="*/ 1838427 w 1858437"/>
              <a:gd name="connsiteY3" fmla="*/ 1213068 h 1623524"/>
              <a:gd name="connsiteX4" fmla="*/ 1488442 w 1858437"/>
              <a:gd name="connsiteY4" fmla="*/ 1600382 h 1623524"/>
              <a:gd name="connsiteX5" fmla="*/ 759008 w 1858437"/>
              <a:gd name="connsiteY5" fmla="*/ 1600505 h 1623524"/>
              <a:gd name="connsiteX6" fmla="*/ 77864 w 1858437"/>
              <a:gd name="connsiteY6" fmla="*/ 1461362 h 1623524"/>
              <a:gd name="connsiteX7" fmla="*/ 132826 w 1858437"/>
              <a:gd name="connsiteY7" fmla="*/ 680829 h 1623524"/>
              <a:gd name="connsiteX8" fmla="*/ 666994 w 1858437"/>
              <a:gd name="connsiteY8" fmla="*/ 13733 h 1623524"/>
              <a:gd name="connsiteX9" fmla="*/ 736889 w 1858437"/>
              <a:gd name="connsiteY9" fmla="*/ 584 h 162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437" h="1623524">
                <a:moveTo>
                  <a:pt x="736889" y="584"/>
                </a:moveTo>
                <a:cubicBezTo>
                  <a:pt x="898820" y="-9642"/>
                  <a:pt x="1054076" y="116441"/>
                  <a:pt x="1232773" y="234187"/>
                </a:cubicBezTo>
                <a:cubicBezTo>
                  <a:pt x="1431433" y="384804"/>
                  <a:pt x="1616499" y="497218"/>
                  <a:pt x="1729718" y="653157"/>
                </a:cubicBezTo>
                <a:cubicBezTo>
                  <a:pt x="1844526" y="804660"/>
                  <a:pt x="1887472" y="999734"/>
                  <a:pt x="1838427" y="1213068"/>
                </a:cubicBezTo>
                <a:cubicBezTo>
                  <a:pt x="1786949" y="1426010"/>
                  <a:pt x="1670859" y="1557630"/>
                  <a:pt x="1488442" y="1600382"/>
                </a:cubicBezTo>
                <a:cubicBezTo>
                  <a:pt x="1306728" y="1648515"/>
                  <a:pt x="1058581" y="1607793"/>
                  <a:pt x="759008" y="1600505"/>
                </a:cubicBezTo>
                <a:cubicBezTo>
                  <a:pt x="465312" y="1576269"/>
                  <a:pt x="195311" y="1598573"/>
                  <a:pt x="77864" y="1461362"/>
                </a:cubicBezTo>
                <a:cubicBezTo>
                  <a:pt x="-46178" y="1335763"/>
                  <a:pt x="-17757" y="1050618"/>
                  <a:pt x="132826" y="680829"/>
                </a:cubicBezTo>
                <a:cubicBezTo>
                  <a:pt x="285451" y="312553"/>
                  <a:pt x="483383" y="60654"/>
                  <a:pt x="666994" y="13733"/>
                </a:cubicBezTo>
                <a:cubicBezTo>
                  <a:pt x="690487" y="6287"/>
                  <a:pt x="713756" y="2044"/>
                  <a:pt x="736889" y="584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25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091954C6-FC76-783C-B98A-227F72F4F6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06359" y="2039600"/>
            <a:ext cx="1636366" cy="1584414"/>
          </a:xfrm>
          <a:custGeom>
            <a:avLst/>
            <a:gdLst>
              <a:gd name="connsiteX0" fmla="*/ 709690 w 1825580"/>
              <a:gd name="connsiteY0" fmla="*/ 147 h 1767621"/>
              <a:gd name="connsiteX1" fmla="*/ 1273417 w 1825580"/>
              <a:gd name="connsiteY1" fmla="*/ 406999 h 1767621"/>
              <a:gd name="connsiteX2" fmla="*/ 1767399 w 1825580"/>
              <a:gd name="connsiteY2" fmla="*/ 943708 h 1767621"/>
              <a:gd name="connsiteX3" fmla="*/ 1719520 w 1825580"/>
              <a:gd name="connsiteY3" fmla="*/ 1463525 h 1767621"/>
              <a:gd name="connsiteX4" fmla="*/ 1233976 w 1825580"/>
              <a:gd name="connsiteY4" fmla="*/ 1762799 h 1767621"/>
              <a:gd name="connsiteX5" fmla="*/ 589152 w 1825580"/>
              <a:gd name="connsiteY5" fmla="*/ 1680993 h 1767621"/>
              <a:gd name="connsiteX6" fmla="*/ 43747 w 1825580"/>
              <a:gd name="connsiteY6" fmla="*/ 1414086 h 1767621"/>
              <a:gd name="connsiteX7" fmla="*/ 172700 w 1825580"/>
              <a:gd name="connsiteY7" fmla="*/ 569264 h 1767621"/>
              <a:gd name="connsiteX8" fmla="*/ 709690 w 1825580"/>
              <a:gd name="connsiteY8" fmla="*/ 147 h 176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5580" h="1767621">
                <a:moveTo>
                  <a:pt x="709690" y="147"/>
                </a:moveTo>
                <a:cubicBezTo>
                  <a:pt x="890184" y="-6389"/>
                  <a:pt x="1056656" y="207351"/>
                  <a:pt x="1273417" y="406999"/>
                </a:cubicBezTo>
                <a:cubicBezTo>
                  <a:pt x="1481691" y="622451"/>
                  <a:pt x="1679727" y="777424"/>
                  <a:pt x="1767399" y="943708"/>
                </a:cubicBezTo>
                <a:cubicBezTo>
                  <a:pt x="1859506" y="1106865"/>
                  <a:pt x="1841308" y="1281420"/>
                  <a:pt x="1719520" y="1463525"/>
                </a:cubicBezTo>
                <a:cubicBezTo>
                  <a:pt x="1595796" y="1644104"/>
                  <a:pt x="1423197" y="1744641"/>
                  <a:pt x="1233976" y="1762799"/>
                </a:cubicBezTo>
                <a:cubicBezTo>
                  <a:pt x="1042568" y="1785129"/>
                  <a:pt x="834517" y="1725124"/>
                  <a:pt x="589152" y="1680993"/>
                </a:cubicBezTo>
                <a:cubicBezTo>
                  <a:pt x="351826" y="1621897"/>
                  <a:pt x="127227" y="1592700"/>
                  <a:pt x="43747" y="1414086"/>
                </a:cubicBezTo>
                <a:cubicBezTo>
                  <a:pt x="-46101" y="1247227"/>
                  <a:pt x="5148" y="930993"/>
                  <a:pt x="172700" y="569264"/>
                </a:cubicBezTo>
                <a:cubicBezTo>
                  <a:pt x="342749" y="208013"/>
                  <a:pt x="533272" y="-6035"/>
                  <a:pt x="709690" y="147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8D5DFB8-1F3B-F00E-349A-B60AA6002B2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842" y="2058637"/>
            <a:ext cx="1681634" cy="1546340"/>
          </a:xfrm>
          <a:custGeom>
            <a:avLst/>
            <a:gdLst>
              <a:gd name="connsiteX0" fmla="*/ 950281 w 1882247"/>
              <a:gd name="connsiteY0" fmla="*/ 1034 h 1730813"/>
              <a:gd name="connsiteX1" fmla="*/ 1619258 w 1882247"/>
              <a:gd name="connsiteY1" fmla="*/ 532845 h 1730813"/>
              <a:gd name="connsiteX2" fmla="*/ 1846187 w 1882247"/>
              <a:gd name="connsiteY2" fmla="*/ 1281681 h 1730813"/>
              <a:gd name="connsiteX3" fmla="*/ 1212953 w 1882247"/>
              <a:gd name="connsiteY3" fmla="*/ 1568617 h 1730813"/>
              <a:gd name="connsiteX4" fmla="*/ 501706 w 1882247"/>
              <a:gd name="connsiteY4" fmla="*/ 1730489 h 1730813"/>
              <a:gd name="connsiteX5" fmla="*/ 74446 w 1882247"/>
              <a:gd name="connsiteY5" fmla="*/ 1430570 h 1730813"/>
              <a:gd name="connsiteX6" fmla="*/ 56096 w 1882247"/>
              <a:gd name="connsiteY6" fmla="*/ 860499 h 1730813"/>
              <a:gd name="connsiteX7" fmla="*/ 447588 w 1882247"/>
              <a:gd name="connsiteY7" fmla="*/ 341631 h 1730813"/>
              <a:gd name="connsiteX8" fmla="*/ 950281 w 1882247"/>
              <a:gd name="connsiteY8" fmla="*/ 1034 h 173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2247" h="1730813">
                <a:moveTo>
                  <a:pt x="950281" y="1034"/>
                </a:moveTo>
                <a:cubicBezTo>
                  <a:pt x="1139727" y="6008"/>
                  <a:pt x="1388658" y="207660"/>
                  <a:pt x="1619258" y="532845"/>
                </a:cubicBezTo>
                <a:cubicBezTo>
                  <a:pt x="1848203" y="859959"/>
                  <a:pt x="1939239" y="1131672"/>
                  <a:pt x="1846187" y="1281681"/>
                </a:cubicBezTo>
                <a:cubicBezTo>
                  <a:pt x="1762144" y="1441548"/>
                  <a:pt x="1493933" y="1479763"/>
                  <a:pt x="1212953" y="1568617"/>
                </a:cubicBezTo>
                <a:cubicBezTo>
                  <a:pt x="922479" y="1642252"/>
                  <a:pt x="689572" y="1737065"/>
                  <a:pt x="501706" y="1730489"/>
                </a:cubicBezTo>
                <a:cubicBezTo>
                  <a:pt x="314350" y="1729315"/>
                  <a:pt x="171929" y="1626764"/>
                  <a:pt x="74446" y="1430570"/>
                </a:cubicBezTo>
                <a:cubicBezTo>
                  <a:pt x="-20750" y="1233456"/>
                  <a:pt x="-22198" y="1033716"/>
                  <a:pt x="56096" y="860499"/>
                </a:cubicBezTo>
                <a:cubicBezTo>
                  <a:pt x="131858" y="683311"/>
                  <a:pt x="287337" y="532605"/>
                  <a:pt x="447588" y="341631"/>
                </a:cubicBezTo>
                <a:cubicBezTo>
                  <a:pt x="616829" y="165070"/>
                  <a:pt x="753800" y="-15308"/>
                  <a:pt x="950281" y="1034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CDB655B-3B4C-16E7-EFC4-3472CC3A85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637" y="3763498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184FDE-4347-5615-5CA5-0C4BD2562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9835" y="574040"/>
            <a:ext cx="4764325" cy="709107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E43D1D1-C649-E07F-7964-3D9604E8B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177" y="4099226"/>
            <a:ext cx="2420403" cy="196261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style.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Sed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aliquam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massa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Donec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congue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felis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metus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auctor.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CC8D079-D805-D657-94F8-007BE382E2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52" y="3763497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5AC5045-04A7-04EE-60D3-11C6DAB78B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08" y="3770957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3959702-F378-AE6C-23C3-358D0D767B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178" y="1294629"/>
            <a:ext cx="7005637" cy="639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vel.</a:t>
            </a:r>
            <a:endParaRPr lang="en-GB" sz="1600">
              <a:solidFill>
                <a:schemeClr val="tx2"/>
              </a:solidFill>
            </a:endParaRPr>
          </a:p>
          <a:p>
            <a:pPr lvl="0"/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6006077-1A0A-6367-4810-E153DF8598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5558" y="4096866"/>
            <a:ext cx="2420403" cy="19621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Sed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aliquam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massa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Donec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congue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felis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metus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auctor.</a:t>
            </a:r>
            <a:endParaRPr lang="en-US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94C1611-4058-DE04-2AE2-98AE9FF086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5760" y="4106684"/>
            <a:ext cx="2420403" cy="19621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Sed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aliquam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massa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Donec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congue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felis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metus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auctor.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st Pag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9008-6C3D-59DB-EE07-2651D85810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38D5AAD8-7FAD-BF22-2D4A-8C6444C5A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043" y="937069"/>
            <a:ext cx="3627913" cy="3627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90267"/>
            <a:ext cx="7772400" cy="60074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83086"/>
            <a:ext cx="6858000" cy="3787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27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98750C2-FF32-A4E0-F8E6-9D4F9E1C72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04082" y="414914"/>
            <a:ext cx="6453913" cy="7227562"/>
          </a:xfrm>
          <a:custGeom>
            <a:avLst/>
            <a:gdLst>
              <a:gd name="connsiteX0" fmla="*/ 1972160 w 7127301"/>
              <a:gd name="connsiteY0" fmla="*/ 54 h 7981671"/>
              <a:gd name="connsiteX1" fmla="*/ 3685491 w 7127301"/>
              <a:gd name="connsiteY1" fmla="*/ 208786 h 7981671"/>
              <a:gd name="connsiteX2" fmla="*/ 6977517 w 7127301"/>
              <a:gd name="connsiteY2" fmla="*/ 1993502 h 7981671"/>
              <a:gd name="connsiteX3" fmla="*/ 6466819 w 7127301"/>
              <a:gd name="connsiteY3" fmla="*/ 4604688 h 7981671"/>
              <a:gd name="connsiteX4" fmla="*/ 5046556 w 7127301"/>
              <a:gd name="connsiteY4" fmla="*/ 7073410 h 7981671"/>
              <a:gd name="connsiteX5" fmla="*/ 2716631 w 7127301"/>
              <a:gd name="connsiteY5" fmla="*/ 7977570 h 7981671"/>
              <a:gd name="connsiteX6" fmla="*/ 774301 w 7127301"/>
              <a:gd name="connsiteY6" fmla="*/ 6769535 h 7981671"/>
              <a:gd name="connsiteX7" fmla="*/ 206566 w 7127301"/>
              <a:gd name="connsiteY7" fmla="*/ 3624155 h 7981671"/>
              <a:gd name="connsiteX8" fmla="*/ 276926 w 7127301"/>
              <a:gd name="connsiteY8" fmla="*/ 578719 h 7981671"/>
              <a:gd name="connsiteX9" fmla="*/ 1972160 w 7127301"/>
              <a:gd name="connsiteY9" fmla="*/ 54 h 798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301" h="7981671">
                <a:moveTo>
                  <a:pt x="1972160" y="54"/>
                </a:moveTo>
                <a:cubicBezTo>
                  <a:pt x="2466400" y="2262"/>
                  <a:pt x="3043602" y="73113"/>
                  <a:pt x="3685491" y="208786"/>
                </a:cubicBezTo>
                <a:cubicBezTo>
                  <a:pt x="5392255" y="580570"/>
                  <a:pt x="6632410" y="1238219"/>
                  <a:pt x="6977517" y="1993502"/>
                </a:cubicBezTo>
                <a:cubicBezTo>
                  <a:pt x="7380535" y="2757645"/>
                  <a:pt x="6888298" y="3619388"/>
                  <a:pt x="6466819" y="4604688"/>
                </a:cubicBezTo>
                <a:cubicBezTo>
                  <a:pt x="5971806" y="5578472"/>
                  <a:pt x="5630958" y="6463927"/>
                  <a:pt x="5046556" y="7073410"/>
                </a:cubicBezTo>
                <a:cubicBezTo>
                  <a:pt x="4482512" y="7686294"/>
                  <a:pt x="3674707" y="8023175"/>
                  <a:pt x="2716631" y="7977570"/>
                </a:cubicBezTo>
                <a:cubicBezTo>
                  <a:pt x="1758347" y="7921169"/>
                  <a:pt x="1100504" y="7522911"/>
                  <a:pt x="774301" y="6769535"/>
                </a:cubicBezTo>
                <a:cubicBezTo>
                  <a:pt x="425443" y="6023372"/>
                  <a:pt x="408084" y="4921646"/>
                  <a:pt x="206566" y="3624155"/>
                </a:cubicBezTo>
                <a:cubicBezTo>
                  <a:pt x="82699" y="2338827"/>
                  <a:pt x="-223431" y="1191871"/>
                  <a:pt x="276926" y="578719"/>
                </a:cubicBezTo>
                <a:cubicBezTo>
                  <a:pt x="555148" y="183369"/>
                  <a:pt x="1148428" y="-3625"/>
                  <a:pt x="1972160" y="54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89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36372"/>
            <a:ext cx="394335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925003"/>
            <a:ext cx="3811270" cy="767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.</a:t>
            </a:r>
            <a:endParaRPr lang="en-US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17F76918-AAAE-DB21-B8EE-16891DEE6667}"/>
              </a:ext>
            </a:extLst>
          </p:cNvPr>
          <p:cNvSpPr/>
          <p:nvPr userDrawn="1"/>
        </p:nvSpPr>
        <p:spPr>
          <a:xfrm rot="9655939">
            <a:off x="612556" y="2925857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Graphic 15">
            <a:extLst>
              <a:ext uri="{FF2B5EF4-FFF2-40B4-BE49-F238E27FC236}">
                <a16:creationId xmlns:a16="http://schemas.microsoft.com/office/drawing/2014/main" id="{82295357-3830-62A7-64BA-26877D7DA615}"/>
              </a:ext>
            </a:extLst>
          </p:cNvPr>
          <p:cNvSpPr/>
          <p:nvPr userDrawn="1"/>
        </p:nvSpPr>
        <p:spPr>
          <a:xfrm rot="18201810">
            <a:off x="612557" y="4623961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A29582D-C29C-FD73-BDE5-323C2437A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5124" y="3321592"/>
            <a:ext cx="3218512" cy="116221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.</a:t>
            </a:r>
            <a:endParaRPr lang="en-GB" sz="200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27F33F0-AD55-2561-E3AF-D08816B4E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5123" y="2904842"/>
            <a:ext cx="2578503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123ED2D-87C5-1248-7F24-6B1B9FAD4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125" y="5150392"/>
            <a:ext cx="3218512" cy="116221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vel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tincidunt</a:t>
            </a:r>
            <a:r>
              <a:rPr lang="en-GB" sz="1400" b="0" i="0">
                <a:effectLst/>
                <a:latin typeface="+mn-lt"/>
              </a:rPr>
              <a:t> in </a:t>
            </a:r>
            <a:r>
              <a:rPr lang="en-GB" sz="1400" b="0" i="0" err="1">
                <a:effectLst/>
                <a:latin typeface="+mn-lt"/>
              </a:rPr>
              <a:t>neque</a:t>
            </a:r>
            <a:r>
              <a:rPr lang="en-GB" sz="1400" b="0" i="0">
                <a:effectLst/>
                <a:latin typeface="+mn-lt"/>
              </a:rPr>
              <a:t>. Morbi </a:t>
            </a:r>
            <a:r>
              <a:rPr lang="en-GB" sz="1400" b="0" i="0" err="1">
                <a:effectLst/>
                <a:latin typeface="+mn-lt"/>
              </a:rPr>
              <a:t>finibus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quis</a:t>
            </a:r>
            <a:r>
              <a:rPr lang="en-GB" sz="1400" b="0" i="0">
                <a:effectLst/>
                <a:latin typeface="+mn-lt"/>
              </a:rPr>
              <a:t>.</a:t>
            </a:r>
            <a:endParaRPr lang="en-GB" sz="200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F2D26A9-CF49-48E4-0F0B-9BC0F1EC6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124" y="4733642"/>
            <a:ext cx="2578503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753576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092A7D-2C2A-9F53-57D3-FB19E1BFE39C}"/>
              </a:ext>
            </a:extLst>
          </p:cNvPr>
          <p:cNvSpPr/>
          <p:nvPr userDrawn="1"/>
        </p:nvSpPr>
        <p:spPr>
          <a:xfrm>
            <a:off x="1" y="0"/>
            <a:ext cx="9144000" cy="6857999"/>
          </a:xfrm>
          <a:prstGeom prst="rect">
            <a:avLst/>
          </a:prstGeom>
          <a:solidFill>
            <a:srgbClr val="E6D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2"/>
                </a:solidFill>
                <a:latin typeface="+mj-lt"/>
              </a:rPr>
              <a:t>rethink.org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184FDE-4347-5615-5CA5-0C4BD2562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9835" y="4727771"/>
            <a:ext cx="4764325" cy="709107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3959702-F378-AE6C-23C3-358D0D767B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178" y="5448360"/>
            <a:ext cx="7005637" cy="639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vel.</a:t>
            </a:r>
            <a:endParaRPr lang="en-GB" sz="1600">
              <a:solidFill>
                <a:schemeClr val="tx2"/>
              </a:solidFill>
            </a:endParaRPr>
          </a:p>
          <a:p>
            <a:pPr lvl="0"/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21F430A-473D-89C9-B436-A19EC9773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805" y="-2898317"/>
            <a:ext cx="7336389" cy="7336389"/>
          </a:xfrm>
          <a:custGeom>
            <a:avLst/>
            <a:gdLst>
              <a:gd name="connsiteX0" fmla="*/ 4259147 w 8653225"/>
              <a:gd name="connsiteY0" fmla="*/ 457 h 8653225"/>
              <a:gd name="connsiteX1" fmla="*/ 5638496 w 8653225"/>
              <a:gd name="connsiteY1" fmla="*/ 741602 h 8653225"/>
              <a:gd name="connsiteX2" fmla="*/ 7256410 w 8653225"/>
              <a:gd name="connsiteY2" fmla="*/ 1139660 h 8653225"/>
              <a:gd name="connsiteX3" fmla="*/ 7788870 w 8653225"/>
              <a:gd name="connsiteY3" fmla="*/ 2718539 h 8653225"/>
              <a:gd name="connsiteX4" fmla="*/ 8651652 w 8653225"/>
              <a:gd name="connsiteY4" fmla="*/ 4144828 h 8653225"/>
              <a:gd name="connsiteX5" fmla="*/ 7911624 w 8653225"/>
              <a:gd name="connsiteY5" fmla="*/ 5638495 h 8653225"/>
              <a:gd name="connsiteX6" fmla="*/ 7513565 w 8653225"/>
              <a:gd name="connsiteY6" fmla="*/ 7256410 h 8653225"/>
              <a:gd name="connsiteX7" fmla="*/ 5934687 w 8653225"/>
              <a:gd name="connsiteY7" fmla="*/ 7788869 h 8653225"/>
              <a:gd name="connsiteX8" fmla="*/ 4508397 w 8653225"/>
              <a:gd name="connsiteY8" fmla="*/ 8651652 h 8653225"/>
              <a:gd name="connsiteX9" fmla="*/ 3014730 w 8653225"/>
              <a:gd name="connsiteY9" fmla="*/ 7911624 h 8653225"/>
              <a:gd name="connsiteX10" fmla="*/ 1396816 w 8653225"/>
              <a:gd name="connsiteY10" fmla="*/ 7513565 h 8653225"/>
              <a:gd name="connsiteX11" fmla="*/ 864356 w 8653225"/>
              <a:gd name="connsiteY11" fmla="*/ 5934687 h 8653225"/>
              <a:gd name="connsiteX12" fmla="*/ 1574 w 8653225"/>
              <a:gd name="connsiteY12" fmla="*/ 4508397 h 8653225"/>
              <a:gd name="connsiteX13" fmla="*/ 741602 w 8653225"/>
              <a:gd name="connsiteY13" fmla="*/ 3014730 h 8653225"/>
              <a:gd name="connsiteX14" fmla="*/ 1139660 w 8653225"/>
              <a:gd name="connsiteY14" fmla="*/ 1396815 h 8653225"/>
              <a:gd name="connsiteX15" fmla="*/ 2718539 w 8653225"/>
              <a:gd name="connsiteY15" fmla="*/ 864356 h 8653225"/>
              <a:gd name="connsiteX16" fmla="*/ 4144829 w 8653225"/>
              <a:gd name="connsiteY16" fmla="*/ 1573 h 8653225"/>
              <a:gd name="connsiteX17" fmla="*/ 4259147 w 8653225"/>
              <a:gd name="connsiteY17" fmla="*/ 457 h 865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53225" h="8653225">
                <a:moveTo>
                  <a:pt x="4259147" y="457"/>
                </a:moveTo>
                <a:cubicBezTo>
                  <a:pt x="4826753" y="13426"/>
                  <a:pt x="5331564" y="301950"/>
                  <a:pt x="5638496" y="741602"/>
                </a:cubicBezTo>
                <a:cubicBezTo>
                  <a:pt x="6191081" y="594844"/>
                  <a:pt x="6804324" y="724091"/>
                  <a:pt x="7256410" y="1139660"/>
                </a:cubicBezTo>
                <a:cubicBezTo>
                  <a:pt x="7708495" y="1555227"/>
                  <a:pt x="7888817" y="2155690"/>
                  <a:pt x="7788870" y="2718539"/>
                </a:cubicBezTo>
                <a:cubicBezTo>
                  <a:pt x="8283466" y="3005324"/>
                  <a:pt x="8625918" y="3530978"/>
                  <a:pt x="8651652" y="4144828"/>
                </a:cubicBezTo>
                <a:cubicBezTo>
                  <a:pt x="8677597" y="4758566"/>
                  <a:pt x="8380586" y="5311101"/>
                  <a:pt x="7911624" y="5638495"/>
                </a:cubicBezTo>
                <a:cubicBezTo>
                  <a:pt x="8058383" y="6191083"/>
                  <a:pt x="7929134" y="6804324"/>
                  <a:pt x="7513565" y="7256410"/>
                </a:cubicBezTo>
                <a:cubicBezTo>
                  <a:pt x="7097996" y="7708496"/>
                  <a:pt x="6497535" y="7888817"/>
                  <a:pt x="5934687" y="7788869"/>
                </a:cubicBezTo>
                <a:cubicBezTo>
                  <a:pt x="5647902" y="8283466"/>
                  <a:pt x="5122249" y="8625921"/>
                  <a:pt x="4508397" y="8651652"/>
                </a:cubicBezTo>
                <a:cubicBezTo>
                  <a:pt x="3894660" y="8677597"/>
                  <a:pt x="3342125" y="8380586"/>
                  <a:pt x="3014730" y="7911624"/>
                </a:cubicBezTo>
                <a:cubicBezTo>
                  <a:pt x="2462142" y="8058383"/>
                  <a:pt x="1848902" y="7929134"/>
                  <a:pt x="1396816" y="7513565"/>
                </a:cubicBezTo>
                <a:cubicBezTo>
                  <a:pt x="944729" y="7097996"/>
                  <a:pt x="764408" y="6497535"/>
                  <a:pt x="864356" y="5934687"/>
                </a:cubicBezTo>
                <a:cubicBezTo>
                  <a:pt x="369760" y="5647902"/>
                  <a:pt x="27305" y="5122248"/>
                  <a:pt x="1574" y="4508397"/>
                </a:cubicBezTo>
                <a:cubicBezTo>
                  <a:pt x="-24372" y="3894660"/>
                  <a:pt x="272640" y="3342124"/>
                  <a:pt x="741602" y="3014730"/>
                </a:cubicBezTo>
                <a:cubicBezTo>
                  <a:pt x="594843" y="2462142"/>
                  <a:pt x="724091" y="1848902"/>
                  <a:pt x="1139660" y="1396815"/>
                </a:cubicBezTo>
                <a:cubicBezTo>
                  <a:pt x="1555227" y="944730"/>
                  <a:pt x="2155690" y="764408"/>
                  <a:pt x="2718539" y="864356"/>
                </a:cubicBezTo>
                <a:cubicBezTo>
                  <a:pt x="3005324" y="369760"/>
                  <a:pt x="3530977" y="27305"/>
                  <a:pt x="4144829" y="1573"/>
                </a:cubicBezTo>
                <a:cubicBezTo>
                  <a:pt x="4183187" y="-48"/>
                  <a:pt x="4221307" y="-408"/>
                  <a:pt x="4259147" y="45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1302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38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3377354-01DA-F7E8-FA7A-9D305D7681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4712" y="12847"/>
            <a:ext cx="5497974" cy="6861175"/>
          </a:xfrm>
          <a:custGeom>
            <a:avLst/>
            <a:gdLst>
              <a:gd name="connsiteX0" fmla="*/ 0 w 7872412"/>
              <a:gd name="connsiteY0" fmla="*/ 0 h 6861175"/>
              <a:gd name="connsiteX1" fmla="*/ 7872412 w 7872412"/>
              <a:gd name="connsiteY1" fmla="*/ 0 h 6861175"/>
              <a:gd name="connsiteX2" fmla="*/ 7872412 w 7872412"/>
              <a:gd name="connsiteY2" fmla="*/ 6861175 h 6861175"/>
              <a:gd name="connsiteX3" fmla="*/ 0 w 7872412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412" h="6861175">
                <a:moveTo>
                  <a:pt x="0" y="0"/>
                </a:moveTo>
                <a:lnTo>
                  <a:pt x="7872412" y="0"/>
                </a:lnTo>
                <a:lnTo>
                  <a:pt x="7872412" y="6861175"/>
                </a:lnTo>
                <a:lnTo>
                  <a:pt x="0" y="686117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F95F2-7957-D8E6-449D-90346F434041}"/>
              </a:ext>
            </a:extLst>
          </p:cNvPr>
          <p:cNvSpPr/>
          <p:nvPr userDrawn="1"/>
        </p:nvSpPr>
        <p:spPr>
          <a:xfrm>
            <a:off x="-44480" y="1"/>
            <a:ext cx="36905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791" y="847340"/>
            <a:ext cx="2369194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791" y="2374082"/>
            <a:ext cx="2678650" cy="41077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600" b="0" i="0">
                <a:solidFill>
                  <a:schemeClr val="bg1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amet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elit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nisl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porta condiment. Donec at libero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nec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arcu</a:t>
            </a:r>
            <a:r>
              <a:rPr lang="en-GB" sz="1600" b="0" i="0">
                <a:solidFill>
                  <a:schemeClr val="bg1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verstibulum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orci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ante.</a:t>
            </a:r>
          </a:p>
          <a:p>
            <a:r>
              <a:rPr lang="en-US"/>
              <a:t> 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CD0AF394-281F-6040-38A2-756488246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1397" y="3794728"/>
            <a:ext cx="2527465" cy="2527465"/>
          </a:xfrm>
          <a:custGeom>
            <a:avLst/>
            <a:gdLst>
              <a:gd name="connsiteX0" fmla="*/ 1195393 w 2929834"/>
              <a:gd name="connsiteY0" fmla="*/ 762 h 2929834"/>
              <a:gd name="connsiteX1" fmla="*/ 1540896 w 2929834"/>
              <a:gd name="connsiteY1" fmla="*/ 130614 h 2929834"/>
              <a:gd name="connsiteX2" fmla="*/ 2123679 w 2929834"/>
              <a:gd name="connsiteY2" fmla="*/ 100088 h 2929834"/>
              <a:gd name="connsiteX3" fmla="*/ 2462335 w 2929834"/>
              <a:gd name="connsiteY3" fmla="*/ 575354 h 2929834"/>
              <a:gd name="connsiteX4" fmla="*/ 2895859 w 2929834"/>
              <a:gd name="connsiteY4" fmla="*/ 965619 h 2929834"/>
              <a:gd name="connsiteX5" fmla="*/ 2799221 w 2929834"/>
              <a:gd name="connsiteY5" fmla="*/ 1540896 h 2929834"/>
              <a:gd name="connsiteX6" fmla="*/ 2829747 w 2929834"/>
              <a:gd name="connsiteY6" fmla="*/ 2123679 h 2929834"/>
              <a:gd name="connsiteX7" fmla="*/ 2354481 w 2929834"/>
              <a:gd name="connsiteY7" fmla="*/ 2462335 h 2929834"/>
              <a:gd name="connsiteX8" fmla="*/ 1964217 w 2929834"/>
              <a:gd name="connsiteY8" fmla="*/ 2895859 h 2929834"/>
              <a:gd name="connsiteX9" fmla="*/ 1388940 w 2929834"/>
              <a:gd name="connsiteY9" fmla="*/ 2799221 h 2929834"/>
              <a:gd name="connsiteX10" fmla="*/ 806157 w 2929834"/>
              <a:gd name="connsiteY10" fmla="*/ 2829747 h 2929834"/>
              <a:gd name="connsiteX11" fmla="*/ 467500 w 2929834"/>
              <a:gd name="connsiteY11" fmla="*/ 2354481 h 2929834"/>
              <a:gd name="connsiteX12" fmla="*/ 33976 w 2929834"/>
              <a:gd name="connsiteY12" fmla="*/ 1964216 h 2929834"/>
              <a:gd name="connsiteX13" fmla="*/ 130614 w 2929834"/>
              <a:gd name="connsiteY13" fmla="*/ 1388939 h 2929834"/>
              <a:gd name="connsiteX14" fmla="*/ 100088 w 2929834"/>
              <a:gd name="connsiteY14" fmla="*/ 806157 h 2929834"/>
              <a:gd name="connsiteX15" fmla="*/ 575354 w 2929834"/>
              <a:gd name="connsiteY15" fmla="*/ 467500 h 2929834"/>
              <a:gd name="connsiteX16" fmla="*/ 965619 w 2929834"/>
              <a:gd name="connsiteY16" fmla="*/ 33976 h 2929834"/>
              <a:gd name="connsiteX17" fmla="*/ 1195393 w 2929834"/>
              <a:gd name="connsiteY17" fmla="*/ 762 h 292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29834" h="2929834">
                <a:moveTo>
                  <a:pt x="1195393" y="762"/>
                </a:moveTo>
                <a:cubicBezTo>
                  <a:pt x="1321785" y="7128"/>
                  <a:pt x="1442655" y="53192"/>
                  <a:pt x="1540896" y="130614"/>
                </a:cubicBezTo>
                <a:cubicBezTo>
                  <a:pt x="1711152" y="25374"/>
                  <a:pt x="1929980" y="6569"/>
                  <a:pt x="2123679" y="100088"/>
                </a:cubicBezTo>
                <a:cubicBezTo>
                  <a:pt x="2317377" y="193522"/>
                  <a:pt x="2438808" y="376511"/>
                  <a:pt x="2462335" y="575354"/>
                </a:cubicBezTo>
                <a:cubicBezTo>
                  <a:pt x="2657131" y="621396"/>
                  <a:pt x="2825025" y="762644"/>
                  <a:pt x="2895859" y="965619"/>
                </a:cubicBezTo>
                <a:cubicBezTo>
                  <a:pt x="2966694" y="1168593"/>
                  <a:pt x="2923097" y="1383711"/>
                  <a:pt x="2799221" y="1540896"/>
                </a:cubicBezTo>
                <a:cubicBezTo>
                  <a:pt x="2904461" y="1711152"/>
                  <a:pt x="2923266" y="1929980"/>
                  <a:pt x="2829747" y="2123679"/>
                </a:cubicBezTo>
                <a:cubicBezTo>
                  <a:pt x="2736313" y="2317377"/>
                  <a:pt x="2553324" y="2438808"/>
                  <a:pt x="2354481" y="2462335"/>
                </a:cubicBezTo>
                <a:cubicBezTo>
                  <a:pt x="2308439" y="2657130"/>
                  <a:pt x="2167191" y="2825025"/>
                  <a:pt x="1964217" y="2895859"/>
                </a:cubicBezTo>
                <a:cubicBezTo>
                  <a:pt x="1761243" y="2966694"/>
                  <a:pt x="1546125" y="2923097"/>
                  <a:pt x="1388940" y="2799221"/>
                </a:cubicBezTo>
                <a:cubicBezTo>
                  <a:pt x="1218683" y="2904461"/>
                  <a:pt x="999855" y="2923265"/>
                  <a:pt x="806157" y="2829747"/>
                </a:cubicBezTo>
                <a:cubicBezTo>
                  <a:pt x="612458" y="2736313"/>
                  <a:pt x="491028" y="2553324"/>
                  <a:pt x="467500" y="2354481"/>
                </a:cubicBezTo>
                <a:cubicBezTo>
                  <a:pt x="272705" y="2308439"/>
                  <a:pt x="104811" y="2167191"/>
                  <a:pt x="33976" y="1964216"/>
                </a:cubicBezTo>
                <a:cubicBezTo>
                  <a:pt x="-36858" y="1761242"/>
                  <a:pt x="6738" y="1546125"/>
                  <a:pt x="130614" y="1388939"/>
                </a:cubicBezTo>
                <a:cubicBezTo>
                  <a:pt x="25374" y="1218683"/>
                  <a:pt x="6569" y="999855"/>
                  <a:pt x="100088" y="806157"/>
                </a:cubicBezTo>
                <a:cubicBezTo>
                  <a:pt x="193523" y="612458"/>
                  <a:pt x="376511" y="491027"/>
                  <a:pt x="575354" y="467500"/>
                </a:cubicBezTo>
                <a:cubicBezTo>
                  <a:pt x="621396" y="272705"/>
                  <a:pt x="762644" y="104811"/>
                  <a:pt x="965619" y="33976"/>
                </a:cubicBezTo>
                <a:cubicBezTo>
                  <a:pt x="1041735" y="7413"/>
                  <a:pt x="1119558" y="-3058"/>
                  <a:pt x="1195393" y="762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216000" rIns="216000" bIns="216000" anchor="ctr">
            <a:noAutofit/>
          </a:bodyPr>
          <a:lstStyle>
            <a:lvl1pPr marL="0" indent="0" algn="ctr">
              <a:buNone/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C6D6D3C-9259-4324-7CC7-E466E8F80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09924" y="-38208"/>
            <a:ext cx="1950720" cy="346329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71FF3A3-D6F7-CED7-D115-1F616776906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32908" y="-34296"/>
            <a:ext cx="1957001" cy="347481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48E8AEC-7113-2786-CAFB-0F79682C36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309924" y="3429000"/>
            <a:ext cx="1950720" cy="3463296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F94695D-1D76-6C97-EAD7-7359D3C7D0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32908" y="3432912"/>
            <a:ext cx="1957001" cy="3474810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82"/>
            </a:stretch>
          </a:blipFill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97249"/>
            <a:ext cx="4376902" cy="71624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17F76918-AAAE-DB21-B8EE-16891DEE6667}"/>
              </a:ext>
            </a:extLst>
          </p:cNvPr>
          <p:cNvSpPr/>
          <p:nvPr userDrawn="1"/>
        </p:nvSpPr>
        <p:spPr>
          <a:xfrm rot="9655939">
            <a:off x="430811" y="1653482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A29582D-C29C-FD73-BDE5-323C2437A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3379" y="1884984"/>
            <a:ext cx="3604556" cy="7778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. </a:t>
            </a:r>
            <a:endParaRPr lang="en-GB" sz="200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27F33F0-AD55-2561-E3AF-D08816B4E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3378" y="1632467"/>
            <a:ext cx="2578503" cy="25251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F106F29C-6CA7-897B-C661-D7D6CD036997}"/>
              </a:ext>
            </a:extLst>
          </p:cNvPr>
          <p:cNvSpPr/>
          <p:nvPr userDrawn="1"/>
        </p:nvSpPr>
        <p:spPr>
          <a:xfrm rot="4059192">
            <a:off x="430810" y="2885382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2D81DA7-7636-5DB6-7B37-9AE26808D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3378" y="3119897"/>
            <a:ext cx="3604556" cy="7778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. </a:t>
            </a:r>
            <a:endParaRPr lang="en-GB" sz="200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3FD9191-65CE-882D-2ECB-1DC0DE2A47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3377" y="2867380"/>
            <a:ext cx="2578503" cy="25251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877FF96E-E7F0-1DBA-F4B8-D2C708A77C69}"/>
              </a:ext>
            </a:extLst>
          </p:cNvPr>
          <p:cNvSpPr/>
          <p:nvPr userDrawn="1"/>
        </p:nvSpPr>
        <p:spPr>
          <a:xfrm rot="16608819">
            <a:off x="419639" y="4117282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786E6BF-E16F-429E-8493-77C0DD36C0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2207" y="4331009"/>
            <a:ext cx="3604556" cy="7778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. </a:t>
            </a:r>
            <a:endParaRPr lang="en-GB" sz="200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02E9E0D-5640-D2C5-6B86-438A26A223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2206" y="4078492"/>
            <a:ext cx="2578503" cy="25251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5382D71B-1170-9DEC-3453-C1A7A333389C}"/>
              </a:ext>
            </a:extLst>
          </p:cNvPr>
          <p:cNvSpPr/>
          <p:nvPr userDrawn="1"/>
        </p:nvSpPr>
        <p:spPr>
          <a:xfrm rot="20934117">
            <a:off x="419638" y="5349182"/>
            <a:ext cx="711418" cy="697406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F2845E7-8F7D-DDB0-6971-F869F9986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2206" y="5532460"/>
            <a:ext cx="3604556" cy="7778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 </a:t>
            </a:r>
            <a:r>
              <a:rPr lang="en-GB" sz="1400" b="0" i="0" err="1">
                <a:effectLst/>
                <a:latin typeface="+mn-lt"/>
              </a:rPr>
              <a:t>malesuada</a:t>
            </a:r>
            <a:r>
              <a:rPr lang="en-GB" sz="1400" b="0" i="0">
                <a:effectLst/>
                <a:latin typeface="+mn-lt"/>
              </a:rPr>
              <a:t>. </a:t>
            </a:r>
            <a:endParaRPr lang="en-GB" sz="200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DC8C965-98AA-29F1-AEA0-0AE43D7ADB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2205" y="5279943"/>
            <a:ext cx="2578503" cy="25251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962854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47F616-4B9D-77AD-8BB6-BE73D4823E97}"/>
              </a:ext>
            </a:extLst>
          </p:cNvPr>
          <p:cNvSpPr/>
          <p:nvPr userDrawn="1"/>
        </p:nvSpPr>
        <p:spPr>
          <a:xfrm>
            <a:off x="4950097" y="0"/>
            <a:ext cx="419390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E7643C-458E-6AD7-BEC7-8BDA89B64BC4}"/>
              </a:ext>
            </a:extLst>
          </p:cNvPr>
          <p:cNvSpPr/>
          <p:nvPr userDrawn="1"/>
        </p:nvSpPr>
        <p:spPr>
          <a:xfrm>
            <a:off x="4399280" y="868509"/>
            <a:ext cx="1191785" cy="1191785"/>
          </a:xfrm>
          <a:prstGeom prst="ellipse">
            <a:avLst/>
          </a:prstGeom>
          <a:solidFill>
            <a:schemeClr val="bg2"/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F140EC-DFF0-C1C5-C275-6C07E6536975}"/>
              </a:ext>
            </a:extLst>
          </p:cNvPr>
          <p:cNvSpPr/>
          <p:nvPr userDrawn="1"/>
        </p:nvSpPr>
        <p:spPr>
          <a:xfrm>
            <a:off x="4407006" y="2844512"/>
            <a:ext cx="1191785" cy="1191785"/>
          </a:xfrm>
          <a:prstGeom prst="ellipse">
            <a:avLst/>
          </a:prstGeom>
          <a:solidFill>
            <a:schemeClr val="bg2"/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D5AA61-2FF1-94A0-B4CA-4940F4402C08}"/>
              </a:ext>
            </a:extLst>
          </p:cNvPr>
          <p:cNvSpPr/>
          <p:nvPr userDrawn="1"/>
        </p:nvSpPr>
        <p:spPr>
          <a:xfrm>
            <a:off x="4399280" y="4786902"/>
            <a:ext cx="1191785" cy="1191785"/>
          </a:xfrm>
          <a:prstGeom prst="ellipse">
            <a:avLst/>
          </a:prstGeom>
          <a:solidFill>
            <a:schemeClr val="bg2"/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97248"/>
            <a:ext cx="3688707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D960702-5569-2C21-955F-442ADA9F9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3165" y="1168728"/>
            <a:ext cx="3024472" cy="119178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</a:t>
            </a:r>
            <a:endParaRPr lang="en-GB" sz="200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1702825-A994-8CF2-8E01-ADEF800174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165" y="746945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94F84AF-4506-E403-7377-A7C11E87F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3165" y="3007263"/>
            <a:ext cx="3024472" cy="119178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</a:t>
            </a:r>
            <a:endParaRPr lang="en-GB" sz="200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B7766C-2557-AA92-98F3-E23C386B3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3165" y="2585480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133863"/>
            <a:ext cx="3688707" cy="4252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suscipit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luctus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magna.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5ED32D5-97D6-0B0E-FEDA-EA038274A4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3165" y="4854903"/>
            <a:ext cx="3024472" cy="119178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Praesent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pharetra magna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ut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sapien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tristique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semper.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Fusce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dictum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eget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facilisis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Cras sit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volutpat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sem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, id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eleifend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lectus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. </a:t>
            </a:r>
            <a:endParaRPr lang="en-GB" sz="200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1D38CC9-E634-B8C6-28A0-78F51AEAB1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3165" y="4433120"/>
            <a:ext cx="2171485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872818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874CB-ABD3-BEFE-9CFE-72C41C4299F9}"/>
              </a:ext>
            </a:extLst>
          </p:cNvPr>
          <p:cNvSpPr/>
          <p:nvPr userDrawn="1"/>
        </p:nvSpPr>
        <p:spPr>
          <a:xfrm>
            <a:off x="-22240" y="-29524"/>
            <a:ext cx="9188480" cy="441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558BB5-2B70-D6D9-6E64-D27937E44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9837" y="845129"/>
            <a:ext cx="4764325" cy="709107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2E8AC6-6AB5-38B0-769C-A067DD32F59E}"/>
              </a:ext>
            </a:extLst>
          </p:cNvPr>
          <p:cNvSpPr/>
          <p:nvPr userDrawn="1"/>
        </p:nvSpPr>
        <p:spPr>
          <a:xfrm>
            <a:off x="556847" y="2400258"/>
            <a:ext cx="2414014" cy="1561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D8A837-B886-4621-87F5-B33D1A44057D}"/>
              </a:ext>
            </a:extLst>
          </p:cNvPr>
          <p:cNvSpPr/>
          <p:nvPr userDrawn="1"/>
        </p:nvSpPr>
        <p:spPr>
          <a:xfrm>
            <a:off x="3335060" y="2400258"/>
            <a:ext cx="2414014" cy="1561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5A3CA7-94A0-2ADB-48B4-2C763189384D}"/>
              </a:ext>
            </a:extLst>
          </p:cNvPr>
          <p:cNvSpPr/>
          <p:nvPr userDrawn="1"/>
        </p:nvSpPr>
        <p:spPr>
          <a:xfrm>
            <a:off x="6113273" y="2400257"/>
            <a:ext cx="2414014" cy="1561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4A4D82-7575-5797-06AC-DF26872D5453}"/>
              </a:ext>
            </a:extLst>
          </p:cNvPr>
          <p:cNvSpPr/>
          <p:nvPr userDrawn="1"/>
        </p:nvSpPr>
        <p:spPr>
          <a:xfrm>
            <a:off x="556847" y="4304474"/>
            <a:ext cx="2414014" cy="1561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A6D111-5181-AF69-C389-A05910330476}"/>
              </a:ext>
            </a:extLst>
          </p:cNvPr>
          <p:cNvSpPr/>
          <p:nvPr userDrawn="1"/>
        </p:nvSpPr>
        <p:spPr>
          <a:xfrm>
            <a:off x="3335060" y="4304474"/>
            <a:ext cx="2414014" cy="1561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07E3D3-29D6-7D2A-ADC4-71641300A501}"/>
              </a:ext>
            </a:extLst>
          </p:cNvPr>
          <p:cNvSpPr/>
          <p:nvPr userDrawn="1"/>
        </p:nvSpPr>
        <p:spPr>
          <a:xfrm>
            <a:off x="6113273" y="4304473"/>
            <a:ext cx="2414014" cy="1561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54EAC585-5FE2-6FF9-D7CC-355801ED32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178" y="1554236"/>
            <a:ext cx="7005637" cy="639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vel.</a:t>
            </a:r>
            <a:endParaRPr lang="en-GB" sz="1600">
              <a:solidFill>
                <a:schemeClr val="tx2"/>
              </a:solidFill>
            </a:endParaRPr>
          </a:p>
          <a:p>
            <a:pPr lvl="0"/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A558B05-69CA-7803-0AE5-252892752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212" y="2785033"/>
            <a:ext cx="2221285" cy="109201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non.</a:t>
            </a:r>
            <a:endParaRPr lang="en-GB" sz="200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9384EE0-C2FD-4D7D-1940-9E34F24C20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211" y="2449306"/>
            <a:ext cx="2221287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8203F23-159B-453D-92B3-A36EB93F3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5810" y="2785033"/>
            <a:ext cx="2221285" cy="109201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non.</a:t>
            </a:r>
            <a:endParaRPr lang="en-GB" sz="200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3026F2A-F72D-E39B-25EF-0890C0EF6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5809" y="2449306"/>
            <a:ext cx="2221287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F824BC-68C6-80AE-FCFE-6180644941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5736" y="2785033"/>
            <a:ext cx="2221285" cy="109201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non.</a:t>
            </a:r>
            <a:endParaRPr lang="en-GB" sz="200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166D0A-269A-403C-F1ED-9E95927395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735" y="2449306"/>
            <a:ext cx="2221287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40B8FCA-B7AD-95F3-0B61-576488D4A1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6960" y="4694926"/>
            <a:ext cx="2221285" cy="109201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non.</a:t>
            </a:r>
            <a:endParaRPr lang="en-GB" sz="200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19A8091-5D8F-B485-C316-9D9B7BFB01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6959" y="4359199"/>
            <a:ext cx="2221287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02064A35-7833-F9FC-1D8A-C08CD80DCD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9558" y="4694926"/>
            <a:ext cx="2221285" cy="109201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non.</a:t>
            </a:r>
            <a:endParaRPr lang="en-GB" sz="200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2AB8713-30FC-7FD9-81A7-00E5D83727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49557" y="4359199"/>
            <a:ext cx="2221287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9B5E0B5-71E9-233C-A7E0-00F8B569D6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9484" y="4694926"/>
            <a:ext cx="2221285" cy="109201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400" b="0" i="0">
                <a:effectLst/>
                <a:latin typeface="+mn-lt"/>
              </a:rPr>
              <a:t>Lorem ipsum </a:t>
            </a:r>
            <a:r>
              <a:rPr lang="en-GB" sz="1400" b="0" i="0" err="1">
                <a:effectLst/>
                <a:latin typeface="+mn-lt"/>
              </a:rPr>
              <a:t>dolor</a:t>
            </a:r>
            <a:r>
              <a:rPr lang="en-GB" sz="1400" b="0" i="0">
                <a:effectLst/>
                <a:latin typeface="+mn-lt"/>
              </a:rPr>
              <a:t> sit </a:t>
            </a:r>
            <a:r>
              <a:rPr lang="en-GB" sz="1400" b="0" i="0" err="1">
                <a:effectLst/>
                <a:latin typeface="+mn-lt"/>
              </a:rPr>
              <a:t>amet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consectetur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adipiscing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elit</a:t>
            </a:r>
            <a:r>
              <a:rPr lang="en-GB" sz="1400" b="0" i="0">
                <a:effectLst/>
                <a:latin typeface="+mn-lt"/>
              </a:rPr>
              <a:t>. </a:t>
            </a:r>
            <a:r>
              <a:rPr lang="en-GB" sz="1400" b="0" i="0" err="1">
                <a:effectLst/>
                <a:latin typeface="+mn-lt"/>
              </a:rPr>
              <a:t>Curabitur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lacus</a:t>
            </a:r>
            <a:r>
              <a:rPr lang="en-GB" sz="1400" b="0" i="0">
                <a:effectLst/>
                <a:latin typeface="+mn-lt"/>
              </a:rPr>
              <a:t> </a:t>
            </a:r>
            <a:r>
              <a:rPr lang="en-GB" sz="1400" b="0" i="0" err="1">
                <a:effectLst/>
                <a:latin typeface="+mn-lt"/>
              </a:rPr>
              <a:t>nisl</a:t>
            </a:r>
            <a:r>
              <a:rPr lang="en-GB" sz="1400" b="0" i="0">
                <a:effectLst/>
                <a:latin typeface="+mn-lt"/>
              </a:rPr>
              <a:t>, </a:t>
            </a:r>
            <a:r>
              <a:rPr lang="en-GB" sz="1400" b="0" i="0" err="1">
                <a:effectLst/>
                <a:latin typeface="+mn-lt"/>
              </a:rPr>
              <a:t>hendrerit</a:t>
            </a:r>
            <a:r>
              <a:rPr lang="en-GB" sz="1400" b="0" i="0">
                <a:effectLst/>
                <a:latin typeface="+mn-lt"/>
              </a:rPr>
              <a:t> non.</a:t>
            </a:r>
            <a:endParaRPr lang="en-GB" sz="200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42D633-70C5-CCDC-AAF8-CCFBFDE407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483" y="4359199"/>
            <a:ext cx="2221287" cy="3357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82424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:a16="http://schemas.microsoft.com/office/drawing/2014/main" id="{AFD8A706-F0F5-B137-1E81-F2B31480A64E}"/>
              </a:ext>
            </a:extLst>
          </p:cNvPr>
          <p:cNvSpPr/>
          <p:nvPr userDrawn="1"/>
        </p:nvSpPr>
        <p:spPr>
          <a:xfrm rot="1070899">
            <a:off x="4191508" y="363249"/>
            <a:ext cx="7711114" cy="7610566"/>
          </a:xfrm>
          <a:custGeom>
            <a:avLst/>
            <a:gdLst>
              <a:gd name="connsiteX0" fmla="*/ 843726 w 7201679"/>
              <a:gd name="connsiteY0" fmla="*/ 5322609 h 7107774"/>
              <a:gd name="connsiteX1" fmla="*/ 1150457 w 7201679"/>
              <a:gd name="connsiteY1" fmla="*/ 4774059 h 7107774"/>
              <a:gd name="connsiteX2" fmla="*/ 1059926 w 7201679"/>
              <a:gd name="connsiteY2" fmla="*/ 4572226 h 7107774"/>
              <a:gd name="connsiteX3" fmla="*/ 446292 w 7201679"/>
              <a:gd name="connsiteY3" fmla="*/ 4436517 h 7107774"/>
              <a:gd name="connsiteX4" fmla="*/ 330662 w 7201679"/>
              <a:gd name="connsiteY4" fmla="*/ 3364172 h 7107774"/>
              <a:gd name="connsiteX5" fmla="*/ 901195 w 7201679"/>
              <a:gd name="connsiteY5" fmla="*/ 3100716 h 7107774"/>
              <a:gd name="connsiteX6" fmla="*/ 946547 w 7201679"/>
              <a:gd name="connsiteY6" fmla="*/ 2884169 h 7107774"/>
              <a:gd name="connsiteX7" fmla="*/ 529898 w 7201679"/>
              <a:gd name="connsiteY7" fmla="*/ 2413688 h 7107774"/>
              <a:gd name="connsiteX8" fmla="*/ 1066504 w 7201679"/>
              <a:gd name="connsiteY8" fmla="*/ 1478263 h 7107774"/>
              <a:gd name="connsiteX9" fmla="*/ 1682908 w 7201679"/>
              <a:gd name="connsiteY9" fmla="*/ 1600471 h 7107774"/>
              <a:gd name="connsiteX10" fmla="*/ 1847005 w 7201679"/>
              <a:gd name="connsiteY10" fmla="*/ 1451952 h 7107774"/>
              <a:gd name="connsiteX11" fmla="*/ 1786421 w 7201679"/>
              <a:gd name="connsiteY11" fmla="*/ 826547 h 7107774"/>
              <a:gd name="connsiteX12" fmla="*/ 2770486 w 7201679"/>
              <a:gd name="connsiteY12" fmla="*/ 385145 h 7107774"/>
              <a:gd name="connsiteX13" fmla="*/ 3197347 w 7201679"/>
              <a:gd name="connsiteY13" fmla="*/ 846280 h 7107774"/>
              <a:gd name="connsiteX14" fmla="*/ 3417355 w 7201679"/>
              <a:gd name="connsiteY14" fmla="*/ 822566 h 7107774"/>
              <a:gd name="connsiteX15" fmla="*/ 3736030 w 7201679"/>
              <a:gd name="connsiteY15" fmla="*/ 280940 h 7107774"/>
              <a:gd name="connsiteX16" fmla="*/ 4791585 w 7201679"/>
              <a:gd name="connsiteY16" fmla="*/ 502333 h 7107774"/>
              <a:gd name="connsiteX17" fmla="*/ 4865844 w 7201679"/>
              <a:gd name="connsiteY17" fmla="*/ 1126354 h 7107774"/>
              <a:gd name="connsiteX18" fmla="*/ 5057811 w 7201679"/>
              <a:gd name="connsiteY18" fmla="*/ 1236444 h 7107774"/>
              <a:gd name="connsiteX19" fmla="*/ 5634055 w 7201679"/>
              <a:gd name="connsiteY19" fmla="*/ 985624 h 7107774"/>
              <a:gd name="connsiteX20" fmla="*/ 6357954 w 7201679"/>
              <a:gd name="connsiteY20" fmla="*/ 1785167 h 7107774"/>
              <a:gd name="connsiteX21" fmla="*/ 6051223 w 7201679"/>
              <a:gd name="connsiteY21" fmla="*/ 2333716 h 7107774"/>
              <a:gd name="connsiteX22" fmla="*/ 6141754 w 7201679"/>
              <a:gd name="connsiteY22" fmla="*/ 2535549 h 7107774"/>
              <a:gd name="connsiteX23" fmla="*/ 6755388 w 7201679"/>
              <a:gd name="connsiteY23" fmla="*/ 2671258 h 7107774"/>
              <a:gd name="connsiteX24" fmla="*/ 6871018 w 7201679"/>
              <a:gd name="connsiteY24" fmla="*/ 3743604 h 7107774"/>
              <a:gd name="connsiteX25" fmla="*/ 6300485 w 7201679"/>
              <a:gd name="connsiteY25" fmla="*/ 4007060 h 7107774"/>
              <a:gd name="connsiteX26" fmla="*/ 6255133 w 7201679"/>
              <a:gd name="connsiteY26" fmla="*/ 4223606 h 7107774"/>
              <a:gd name="connsiteX27" fmla="*/ 6671781 w 7201679"/>
              <a:gd name="connsiteY27" fmla="*/ 4694088 h 7107774"/>
              <a:gd name="connsiteX28" fmla="*/ 6135176 w 7201679"/>
              <a:gd name="connsiteY28" fmla="*/ 5629513 h 7107774"/>
              <a:gd name="connsiteX29" fmla="*/ 5518772 w 7201679"/>
              <a:gd name="connsiteY29" fmla="*/ 5507305 h 7107774"/>
              <a:gd name="connsiteX30" fmla="*/ 5354675 w 7201679"/>
              <a:gd name="connsiteY30" fmla="*/ 5655823 h 7107774"/>
              <a:gd name="connsiteX31" fmla="*/ 5415259 w 7201679"/>
              <a:gd name="connsiteY31" fmla="*/ 6281228 h 7107774"/>
              <a:gd name="connsiteX32" fmla="*/ 4431194 w 7201679"/>
              <a:gd name="connsiteY32" fmla="*/ 6722630 h 7107774"/>
              <a:gd name="connsiteX33" fmla="*/ 4004333 w 7201679"/>
              <a:gd name="connsiteY33" fmla="*/ 6261496 h 7107774"/>
              <a:gd name="connsiteX34" fmla="*/ 3784324 w 7201679"/>
              <a:gd name="connsiteY34" fmla="*/ 6285210 h 7107774"/>
              <a:gd name="connsiteX35" fmla="*/ 3465650 w 7201679"/>
              <a:gd name="connsiteY35" fmla="*/ 6826835 h 7107774"/>
              <a:gd name="connsiteX36" fmla="*/ 2410095 w 7201679"/>
              <a:gd name="connsiteY36" fmla="*/ 6605442 h 7107774"/>
              <a:gd name="connsiteX37" fmla="*/ 2335836 w 7201679"/>
              <a:gd name="connsiteY37" fmla="*/ 5981422 h 7107774"/>
              <a:gd name="connsiteX38" fmla="*/ 2143869 w 7201679"/>
              <a:gd name="connsiteY38" fmla="*/ 5871331 h 7107774"/>
              <a:gd name="connsiteX39" fmla="*/ 1567624 w 7201679"/>
              <a:gd name="connsiteY39" fmla="*/ 6122151 h 7107774"/>
              <a:gd name="connsiteX40" fmla="*/ 843726 w 7201679"/>
              <a:gd name="connsiteY40" fmla="*/ 5322609 h 71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201679" h="7107774">
                <a:moveTo>
                  <a:pt x="843726" y="5322609"/>
                </a:moveTo>
                <a:lnTo>
                  <a:pt x="1150457" y="4774059"/>
                </a:lnTo>
                <a:cubicBezTo>
                  <a:pt x="1195636" y="4693395"/>
                  <a:pt x="1150111" y="4592133"/>
                  <a:pt x="1059926" y="4572226"/>
                </a:cubicBezTo>
                <a:lnTo>
                  <a:pt x="446292" y="4436517"/>
                </a:lnTo>
                <a:cubicBezTo>
                  <a:pt x="-85813" y="4318810"/>
                  <a:pt x="-164054" y="3592662"/>
                  <a:pt x="330662" y="3364172"/>
                </a:cubicBezTo>
                <a:lnTo>
                  <a:pt x="901195" y="3100716"/>
                </a:lnTo>
                <a:cubicBezTo>
                  <a:pt x="985148" y="3061942"/>
                  <a:pt x="1007824" y="2953409"/>
                  <a:pt x="946547" y="2884169"/>
                </a:cubicBezTo>
                <a:lnTo>
                  <a:pt x="529898" y="2413688"/>
                </a:lnTo>
                <a:cubicBezTo>
                  <a:pt x="168642" y="2005694"/>
                  <a:pt x="531976" y="1372153"/>
                  <a:pt x="1066504" y="1478263"/>
                </a:cubicBezTo>
                <a:lnTo>
                  <a:pt x="1682908" y="1600471"/>
                </a:lnTo>
                <a:cubicBezTo>
                  <a:pt x="1773612" y="1618473"/>
                  <a:pt x="1855833" y="1543867"/>
                  <a:pt x="1847005" y="1451952"/>
                </a:cubicBezTo>
                <a:lnTo>
                  <a:pt x="1786421" y="826547"/>
                </a:lnTo>
                <a:cubicBezTo>
                  <a:pt x="1733972" y="284229"/>
                  <a:pt x="2400401" y="-14712"/>
                  <a:pt x="2770486" y="385145"/>
                </a:cubicBezTo>
                <a:lnTo>
                  <a:pt x="3197347" y="846280"/>
                </a:lnTo>
                <a:cubicBezTo>
                  <a:pt x="3260182" y="914135"/>
                  <a:pt x="3370446" y="902191"/>
                  <a:pt x="3417355" y="822566"/>
                </a:cubicBezTo>
                <a:lnTo>
                  <a:pt x="3736030" y="280940"/>
                </a:lnTo>
                <a:cubicBezTo>
                  <a:pt x="4012295" y="-188676"/>
                  <a:pt x="4727192" y="-38773"/>
                  <a:pt x="4791585" y="502333"/>
                </a:cubicBezTo>
                <a:lnTo>
                  <a:pt x="4865844" y="1126354"/>
                </a:lnTo>
                <a:cubicBezTo>
                  <a:pt x="4876749" y="1218096"/>
                  <a:pt x="4972992" y="1273314"/>
                  <a:pt x="5057811" y="1236444"/>
                </a:cubicBezTo>
                <a:lnTo>
                  <a:pt x="5634055" y="985624"/>
                </a:lnTo>
                <a:cubicBezTo>
                  <a:pt x="6133618" y="768039"/>
                  <a:pt x="6623833" y="1309492"/>
                  <a:pt x="6357954" y="1785167"/>
                </a:cubicBezTo>
                <a:lnTo>
                  <a:pt x="6051223" y="2333716"/>
                </a:lnTo>
                <a:cubicBezTo>
                  <a:pt x="6006045" y="2414380"/>
                  <a:pt x="6051569" y="2515643"/>
                  <a:pt x="6141754" y="2535549"/>
                </a:cubicBezTo>
                <a:lnTo>
                  <a:pt x="6755388" y="2671258"/>
                </a:lnTo>
                <a:cubicBezTo>
                  <a:pt x="7287493" y="2788965"/>
                  <a:pt x="7365733" y="3515113"/>
                  <a:pt x="6871018" y="3743604"/>
                </a:cubicBezTo>
                <a:lnTo>
                  <a:pt x="6300485" y="4007060"/>
                </a:lnTo>
                <a:cubicBezTo>
                  <a:pt x="6216532" y="4045834"/>
                  <a:pt x="6193856" y="4154367"/>
                  <a:pt x="6255133" y="4223606"/>
                </a:cubicBezTo>
                <a:lnTo>
                  <a:pt x="6671781" y="4694088"/>
                </a:lnTo>
                <a:cubicBezTo>
                  <a:pt x="7033038" y="5102081"/>
                  <a:pt x="6669704" y="5735622"/>
                  <a:pt x="6135176" y="5629513"/>
                </a:cubicBezTo>
                <a:lnTo>
                  <a:pt x="5518772" y="5507305"/>
                </a:lnTo>
                <a:cubicBezTo>
                  <a:pt x="5428068" y="5489303"/>
                  <a:pt x="5345846" y="5563908"/>
                  <a:pt x="5354675" y="5655823"/>
                </a:cubicBezTo>
                <a:lnTo>
                  <a:pt x="5415259" y="6281228"/>
                </a:lnTo>
                <a:cubicBezTo>
                  <a:pt x="5467708" y="6823547"/>
                  <a:pt x="4801279" y="7122488"/>
                  <a:pt x="4431194" y="6722630"/>
                </a:cubicBezTo>
                <a:lnTo>
                  <a:pt x="4004333" y="6261496"/>
                </a:lnTo>
                <a:cubicBezTo>
                  <a:pt x="3941498" y="6193641"/>
                  <a:pt x="3831234" y="6205585"/>
                  <a:pt x="3784324" y="6285210"/>
                </a:cubicBezTo>
                <a:lnTo>
                  <a:pt x="3465650" y="6826835"/>
                </a:lnTo>
                <a:cubicBezTo>
                  <a:pt x="3189385" y="7296451"/>
                  <a:pt x="2474488" y="7146548"/>
                  <a:pt x="2410095" y="6605442"/>
                </a:cubicBezTo>
                <a:lnTo>
                  <a:pt x="2335836" y="5981422"/>
                </a:lnTo>
                <a:cubicBezTo>
                  <a:pt x="2324930" y="5889680"/>
                  <a:pt x="2228688" y="5834461"/>
                  <a:pt x="2143869" y="5871331"/>
                </a:cubicBezTo>
                <a:lnTo>
                  <a:pt x="1567624" y="6122151"/>
                </a:lnTo>
                <a:cubicBezTo>
                  <a:pt x="1068062" y="6339736"/>
                  <a:pt x="577847" y="5798284"/>
                  <a:pt x="843726" y="5322609"/>
                </a:cubicBezTo>
                <a:close/>
              </a:path>
            </a:pathLst>
          </a:custGeom>
          <a:solidFill>
            <a:srgbClr val="E6D0F0"/>
          </a:solidFill>
          <a:ln w="1730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19C7D5-6AC2-0712-0823-99B81CD40C94}"/>
              </a:ext>
            </a:extLst>
          </p:cNvPr>
          <p:cNvSpPr/>
          <p:nvPr userDrawn="1"/>
        </p:nvSpPr>
        <p:spPr>
          <a:xfrm>
            <a:off x="5818106" y="5967282"/>
            <a:ext cx="3712331" cy="1073598"/>
          </a:xfrm>
          <a:prstGeom prst="roundRect">
            <a:avLst>
              <a:gd name="adj" fmla="val 19979"/>
            </a:avLst>
          </a:prstGeom>
          <a:solidFill>
            <a:srgbClr val="1B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97248"/>
            <a:ext cx="394335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122811"/>
            <a:ext cx="3283593" cy="4252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3401681-0470-00F7-FE3C-D207A41D4A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18107" y="2189326"/>
            <a:ext cx="3712330" cy="41328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7BFF594-D148-6619-BAD2-AD935698E9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5152" y="3898935"/>
            <a:ext cx="3156336" cy="29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6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5">
            <a:extLst>
              <a:ext uri="{FF2B5EF4-FFF2-40B4-BE49-F238E27FC236}">
                <a16:creationId xmlns:a16="http://schemas.microsoft.com/office/drawing/2014/main" id="{38E03300-9453-D849-1B4F-78CE265CF40C}"/>
              </a:ext>
            </a:extLst>
          </p:cNvPr>
          <p:cNvSpPr/>
          <p:nvPr userDrawn="1"/>
        </p:nvSpPr>
        <p:spPr>
          <a:xfrm rot="20992378">
            <a:off x="4190930" y="468004"/>
            <a:ext cx="6966682" cy="6966682"/>
          </a:xfrm>
          <a:custGeom>
            <a:avLst/>
            <a:gdLst>
              <a:gd name="connsiteX0" fmla="*/ 2398767 w 3309347"/>
              <a:gd name="connsiteY0" fmla="*/ 113053 h 3309347"/>
              <a:gd name="connsiteX1" fmla="*/ 1740494 w 3309347"/>
              <a:gd name="connsiteY1" fmla="*/ 147533 h 3309347"/>
              <a:gd name="connsiteX2" fmla="*/ 1090699 w 3309347"/>
              <a:gd name="connsiteY2" fmla="*/ 38377 h 3309347"/>
              <a:gd name="connsiteX3" fmla="*/ 649882 w 3309347"/>
              <a:gd name="connsiteY3" fmla="*/ 528057 h 3309347"/>
              <a:gd name="connsiteX4" fmla="*/ 113053 w 3309347"/>
              <a:gd name="connsiteY4" fmla="*/ 910581 h 3309347"/>
              <a:gd name="connsiteX5" fmla="*/ 147533 w 3309347"/>
              <a:gd name="connsiteY5" fmla="*/ 1568854 h 3309347"/>
              <a:gd name="connsiteX6" fmla="*/ 38377 w 3309347"/>
              <a:gd name="connsiteY6" fmla="*/ 2218649 h 3309347"/>
              <a:gd name="connsiteX7" fmla="*/ 528057 w 3309347"/>
              <a:gd name="connsiteY7" fmla="*/ 2659466 h 3309347"/>
              <a:gd name="connsiteX8" fmla="*/ 910581 w 3309347"/>
              <a:gd name="connsiteY8" fmla="*/ 3196295 h 3309347"/>
              <a:gd name="connsiteX9" fmla="*/ 1568854 w 3309347"/>
              <a:gd name="connsiteY9" fmla="*/ 3161815 h 3309347"/>
              <a:gd name="connsiteX10" fmla="*/ 2218649 w 3309347"/>
              <a:gd name="connsiteY10" fmla="*/ 3270971 h 3309347"/>
              <a:gd name="connsiteX11" fmla="*/ 2659466 w 3309347"/>
              <a:gd name="connsiteY11" fmla="*/ 2781291 h 3309347"/>
              <a:gd name="connsiteX12" fmla="*/ 3196295 w 3309347"/>
              <a:gd name="connsiteY12" fmla="*/ 2398767 h 3309347"/>
              <a:gd name="connsiteX13" fmla="*/ 3161815 w 3309347"/>
              <a:gd name="connsiteY13" fmla="*/ 1740494 h 3309347"/>
              <a:gd name="connsiteX14" fmla="*/ 3270971 w 3309347"/>
              <a:gd name="connsiteY14" fmla="*/ 1090699 h 3309347"/>
              <a:gd name="connsiteX15" fmla="*/ 2781291 w 3309347"/>
              <a:gd name="connsiteY15" fmla="*/ 649882 h 3309347"/>
              <a:gd name="connsiteX16" fmla="*/ 2398767 w 3309347"/>
              <a:gd name="connsiteY16" fmla="*/ 113053 h 330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9347" h="3309347">
                <a:moveTo>
                  <a:pt x="2398767" y="113053"/>
                </a:moveTo>
                <a:cubicBezTo>
                  <a:pt x="2179978" y="7420"/>
                  <a:pt x="1932804" y="28661"/>
                  <a:pt x="1740494" y="147533"/>
                </a:cubicBezTo>
                <a:cubicBezTo>
                  <a:pt x="1562948" y="7611"/>
                  <a:pt x="1319965" y="-41633"/>
                  <a:pt x="1090699" y="38377"/>
                </a:cubicBezTo>
                <a:cubicBezTo>
                  <a:pt x="861432" y="118387"/>
                  <a:pt x="701888" y="308029"/>
                  <a:pt x="649882" y="528057"/>
                </a:cubicBezTo>
                <a:cubicBezTo>
                  <a:pt x="425282" y="554632"/>
                  <a:pt x="218590" y="691792"/>
                  <a:pt x="113053" y="910581"/>
                </a:cubicBezTo>
                <a:cubicBezTo>
                  <a:pt x="7420" y="1129370"/>
                  <a:pt x="28661" y="1376544"/>
                  <a:pt x="147533" y="1568854"/>
                </a:cubicBezTo>
                <a:cubicBezTo>
                  <a:pt x="7611" y="1746400"/>
                  <a:pt x="-41633" y="1989382"/>
                  <a:pt x="38377" y="2218649"/>
                </a:cubicBezTo>
                <a:cubicBezTo>
                  <a:pt x="118387" y="2447916"/>
                  <a:pt x="308029" y="2607460"/>
                  <a:pt x="528057" y="2659466"/>
                </a:cubicBezTo>
                <a:cubicBezTo>
                  <a:pt x="554632" y="2884066"/>
                  <a:pt x="691792" y="3090758"/>
                  <a:pt x="910581" y="3196295"/>
                </a:cubicBezTo>
                <a:cubicBezTo>
                  <a:pt x="1129370" y="3301928"/>
                  <a:pt x="1376544" y="3280687"/>
                  <a:pt x="1568854" y="3161815"/>
                </a:cubicBezTo>
                <a:cubicBezTo>
                  <a:pt x="1746400" y="3301737"/>
                  <a:pt x="1989382" y="3350981"/>
                  <a:pt x="2218649" y="3270971"/>
                </a:cubicBezTo>
                <a:cubicBezTo>
                  <a:pt x="2447916" y="3190961"/>
                  <a:pt x="2607460" y="3001319"/>
                  <a:pt x="2659466" y="2781291"/>
                </a:cubicBezTo>
                <a:cubicBezTo>
                  <a:pt x="2884066" y="2754716"/>
                  <a:pt x="3090758" y="2617556"/>
                  <a:pt x="3196295" y="2398767"/>
                </a:cubicBezTo>
                <a:cubicBezTo>
                  <a:pt x="3301927" y="2179978"/>
                  <a:pt x="3280687" y="1932804"/>
                  <a:pt x="3161815" y="1740494"/>
                </a:cubicBezTo>
                <a:cubicBezTo>
                  <a:pt x="3301737" y="1562948"/>
                  <a:pt x="3350981" y="1319965"/>
                  <a:pt x="3270971" y="1090699"/>
                </a:cubicBezTo>
                <a:cubicBezTo>
                  <a:pt x="3190961" y="861432"/>
                  <a:pt x="3001318" y="701888"/>
                  <a:pt x="2781291" y="649882"/>
                </a:cubicBezTo>
                <a:cubicBezTo>
                  <a:pt x="2754716" y="425282"/>
                  <a:pt x="2617556" y="218590"/>
                  <a:pt x="2398767" y="113053"/>
                </a:cubicBezTo>
                <a:close/>
              </a:path>
            </a:pathLst>
          </a:custGeom>
          <a:solidFill>
            <a:srgbClr val="E6D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19C7D5-6AC2-0712-0823-99B81CD40C94}"/>
              </a:ext>
            </a:extLst>
          </p:cNvPr>
          <p:cNvSpPr/>
          <p:nvPr userDrawn="1"/>
        </p:nvSpPr>
        <p:spPr>
          <a:xfrm>
            <a:off x="5818106" y="6404710"/>
            <a:ext cx="3712331" cy="636169"/>
          </a:xfrm>
          <a:prstGeom prst="roundRect">
            <a:avLst>
              <a:gd name="adj" fmla="val 19979"/>
            </a:avLst>
          </a:prstGeom>
          <a:solidFill>
            <a:srgbClr val="1B4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E883190E-762D-08CD-9856-B837058454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92481" y="2889470"/>
            <a:ext cx="3513741" cy="3719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97248"/>
            <a:ext cx="394335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122811"/>
            <a:ext cx="3283593" cy="4252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6F1C706-1872-9A2B-15B2-EF95E3F54C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6618" y="3880956"/>
            <a:ext cx="2355748" cy="297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7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2042" y="1068843"/>
            <a:ext cx="6462443" cy="7769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0D07-1EA0-126F-6058-C709BC7DCAC6}"/>
              </a:ext>
            </a:extLst>
          </p:cNvPr>
          <p:cNvSpPr/>
          <p:nvPr userDrawn="1"/>
        </p:nvSpPr>
        <p:spPr>
          <a:xfrm>
            <a:off x="-44480" y="1"/>
            <a:ext cx="943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A4B95-5EA7-CEE6-7B98-DB58170F7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2095501"/>
            <a:ext cx="7040563" cy="1249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elits</a:t>
            </a:r>
            <a:r>
              <a:rPr lang="en-GB" sz="2000" b="0" i="0">
                <a:solidFill>
                  <a:schemeClr val="tx2"/>
                </a:solidFill>
                <a:effectLst/>
              </a:rPr>
              <a:t>.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725729-0C74-5996-26E5-9EB9180B7E96}"/>
              </a:ext>
            </a:extLst>
          </p:cNvPr>
          <p:cNvCxnSpPr>
            <a:cxnSpLocks/>
          </p:cNvCxnSpPr>
          <p:nvPr userDrawn="1"/>
        </p:nvCxnSpPr>
        <p:spPr>
          <a:xfrm>
            <a:off x="1493520" y="6019860"/>
            <a:ext cx="7119255" cy="0"/>
          </a:xfrm>
          <a:prstGeom prst="line">
            <a:avLst/>
          </a:prstGeom>
          <a:ln w="38100">
            <a:solidFill>
              <a:srgbClr val="1B4B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A987F7E-297E-E15C-1E18-93F3FDCC4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3512917"/>
            <a:ext cx="4679910" cy="22762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porta.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B03033-79DF-D97A-474C-FBD59831B7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4963" y="3141455"/>
            <a:ext cx="2343033" cy="28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6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725729-0C74-5996-26E5-9EB9180B7E96}"/>
              </a:ext>
            </a:extLst>
          </p:cNvPr>
          <p:cNvCxnSpPr>
            <a:cxnSpLocks/>
          </p:cNvCxnSpPr>
          <p:nvPr userDrawn="1"/>
        </p:nvCxnSpPr>
        <p:spPr>
          <a:xfrm>
            <a:off x="1493520" y="6077584"/>
            <a:ext cx="7119255" cy="0"/>
          </a:xfrm>
          <a:prstGeom prst="line">
            <a:avLst/>
          </a:prstGeom>
          <a:ln w="38100">
            <a:solidFill>
              <a:srgbClr val="1B4B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50BF571-00E3-5F5D-B126-55D522CDA6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6201090" y="3225128"/>
            <a:ext cx="2077141" cy="3086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2042" y="1068843"/>
            <a:ext cx="6462443" cy="7769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0D07-1EA0-126F-6058-C709BC7DCAC6}"/>
              </a:ext>
            </a:extLst>
          </p:cNvPr>
          <p:cNvSpPr/>
          <p:nvPr userDrawn="1"/>
        </p:nvSpPr>
        <p:spPr>
          <a:xfrm>
            <a:off x="-44480" y="1"/>
            <a:ext cx="943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A4B95-5EA7-CEE6-7B98-DB58170F7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2095501"/>
            <a:ext cx="7040563" cy="1249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auctor.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A987F7E-297E-E15C-1E18-93F3FDCC4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3512917"/>
            <a:ext cx="4679910" cy="22762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porta.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st Page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9008-6C3D-59DB-EE07-2651D85810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38D5AAD8-7FAD-BF22-2D4A-8C6444C5A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043" y="937069"/>
            <a:ext cx="3627913" cy="3627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90267"/>
            <a:ext cx="7772400" cy="60074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83086"/>
            <a:ext cx="6858000" cy="3787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29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2042" y="1068843"/>
            <a:ext cx="6462443" cy="7769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0D07-1EA0-126F-6058-C709BC7DCAC6}"/>
              </a:ext>
            </a:extLst>
          </p:cNvPr>
          <p:cNvSpPr/>
          <p:nvPr userDrawn="1"/>
        </p:nvSpPr>
        <p:spPr>
          <a:xfrm>
            <a:off x="-44480" y="1"/>
            <a:ext cx="943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A4B95-5EA7-CEE6-7B98-DB58170F7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2095501"/>
            <a:ext cx="7040563" cy="1249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auctor.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725729-0C74-5996-26E5-9EB9180B7E96}"/>
              </a:ext>
            </a:extLst>
          </p:cNvPr>
          <p:cNvCxnSpPr>
            <a:cxnSpLocks/>
          </p:cNvCxnSpPr>
          <p:nvPr userDrawn="1"/>
        </p:nvCxnSpPr>
        <p:spPr>
          <a:xfrm>
            <a:off x="1493520" y="6077584"/>
            <a:ext cx="7119255" cy="0"/>
          </a:xfrm>
          <a:prstGeom prst="line">
            <a:avLst/>
          </a:prstGeom>
          <a:ln w="38100">
            <a:solidFill>
              <a:srgbClr val="1B4B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A987F7E-297E-E15C-1E18-93F3FDCC4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3512917"/>
            <a:ext cx="4679910" cy="22762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porta.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BCB029-B427-2440-055E-62547A6B81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56843" y="3436738"/>
            <a:ext cx="2068119" cy="26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5">
            <a:extLst>
              <a:ext uri="{FF2B5EF4-FFF2-40B4-BE49-F238E27FC236}">
                <a16:creationId xmlns:a16="http://schemas.microsoft.com/office/drawing/2014/main" id="{BCF3F56E-3151-840F-5DB1-FE495A48DD4A}"/>
              </a:ext>
            </a:extLst>
          </p:cNvPr>
          <p:cNvSpPr/>
          <p:nvPr userDrawn="1"/>
        </p:nvSpPr>
        <p:spPr>
          <a:xfrm rot="6683939">
            <a:off x="-2830235" y="-604010"/>
            <a:ext cx="7948253" cy="7791702"/>
          </a:xfrm>
          <a:custGeom>
            <a:avLst/>
            <a:gdLst>
              <a:gd name="connsiteX0" fmla="*/ 5326834 w 5813421"/>
              <a:gd name="connsiteY0" fmla="*/ 4422865 h 5698918"/>
              <a:gd name="connsiteX1" fmla="*/ 4675676 w 5813421"/>
              <a:gd name="connsiteY1" fmla="*/ 5076244 h 5698918"/>
              <a:gd name="connsiteX2" fmla="*/ 2721008 w 5813421"/>
              <a:gd name="connsiteY2" fmla="*/ 5653569 h 5698918"/>
              <a:gd name="connsiteX3" fmla="*/ 1830580 w 5813421"/>
              <a:gd name="connsiteY3" fmla="*/ 5468647 h 5698918"/>
              <a:gd name="connsiteX4" fmla="*/ 191577 w 5813421"/>
              <a:gd name="connsiteY4" fmla="*/ 3785209 h 5698918"/>
              <a:gd name="connsiteX5" fmla="*/ 24772 w 5813421"/>
              <a:gd name="connsiteY5" fmla="*/ 2739256 h 5698918"/>
              <a:gd name="connsiteX6" fmla="*/ 978093 w 5813421"/>
              <a:gd name="connsiteY6" fmla="*/ 704261 h 5698918"/>
              <a:gd name="connsiteX7" fmla="*/ 1608400 w 5813421"/>
              <a:gd name="connsiteY7" fmla="*/ 316984 h 5698918"/>
              <a:gd name="connsiteX8" fmla="*/ 3135116 w 5813421"/>
              <a:gd name="connsiteY8" fmla="*/ 37209 h 5698918"/>
              <a:gd name="connsiteX9" fmla="*/ 4297458 w 5813421"/>
              <a:gd name="connsiteY9" fmla="*/ 255287 h 5698918"/>
              <a:gd name="connsiteX10" fmla="*/ 5695139 w 5813421"/>
              <a:gd name="connsiteY10" fmla="*/ 1769014 h 5698918"/>
              <a:gd name="connsiteX11" fmla="*/ 5807767 w 5813421"/>
              <a:gd name="connsiteY11" fmla="*/ 3120550 h 5698918"/>
              <a:gd name="connsiteX12" fmla="*/ 5326834 w 5813421"/>
              <a:gd name="connsiteY12" fmla="*/ 4422865 h 56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421" h="5698918">
                <a:moveTo>
                  <a:pt x="5326834" y="4422865"/>
                </a:moveTo>
                <a:lnTo>
                  <a:pt x="4675676" y="5076244"/>
                </a:lnTo>
                <a:cubicBezTo>
                  <a:pt x="4170645" y="5582984"/>
                  <a:pt x="3431641" y="5801234"/>
                  <a:pt x="2721008" y="5653569"/>
                </a:cubicBezTo>
                <a:lnTo>
                  <a:pt x="1830580" y="5468647"/>
                </a:lnTo>
                <a:cubicBezTo>
                  <a:pt x="976897" y="5291416"/>
                  <a:pt x="324885" y="4621630"/>
                  <a:pt x="191577" y="3785209"/>
                </a:cubicBezTo>
                <a:lnTo>
                  <a:pt x="24772" y="2739256"/>
                </a:lnTo>
                <a:cubicBezTo>
                  <a:pt x="-103067" y="1937529"/>
                  <a:pt x="271220" y="1138536"/>
                  <a:pt x="978093" y="704261"/>
                </a:cubicBezTo>
                <a:lnTo>
                  <a:pt x="1608400" y="316984"/>
                </a:lnTo>
                <a:cubicBezTo>
                  <a:pt x="2061818" y="38405"/>
                  <a:pt x="2608038" y="-61746"/>
                  <a:pt x="3135116" y="37209"/>
                </a:cubicBezTo>
                <a:lnTo>
                  <a:pt x="4297458" y="255287"/>
                </a:lnTo>
                <a:cubicBezTo>
                  <a:pt x="5061072" y="398507"/>
                  <a:pt x="5632587" y="1017534"/>
                  <a:pt x="5695139" y="1769014"/>
                </a:cubicBezTo>
                <a:lnTo>
                  <a:pt x="5807767" y="3120550"/>
                </a:lnTo>
                <a:cubicBezTo>
                  <a:pt x="5847930" y="3601483"/>
                  <a:pt x="5672750" y="4075923"/>
                  <a:pt x="5326834" y="4422865"/>
                </a:cubicBezTo>
                <a:close/>
              </a:path>
            </a:pathLst>
          </a:custGeom>
          <a:solidFill>
            <a:schemeClr val="accent5"/>
          </a:solidFill>
          <a:ln w="17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718" y="963088"/>
            <a:ext cx="3642361" cy="106997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0101" y="1199274"/>
            <a:ext cx="3224654" cy="44594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7616C26-F861-C657-388A-BECD6E2DA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718" y="2044580"/>
            <a:ext cx="3642360" cy="41077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600" b="0" i="0">
                <a:solidFill>
                  <a:schemeClr val="bg1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amet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elit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nisl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porta condiment. Donec at libero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nec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arcu</a:t>
            </a:r>
            <a:r>
              <a:rPr lang="en-GB" sz="1600" b="0" i="0">
                <a:solidFill>
                  <a:schemeClr val="bg1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verstibulum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orci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nibh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eget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quam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Viviamus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Cras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consequat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Fringilla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tempus,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venenatis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vel</a:t>
            </a:r>
            <a:r>
              <a:rPr lang="en-GB" sz="1600" b="0" i="0">
                <a:solidFill>
                  <a:schemeClr val="bg1"/>
                </a:solidFill>
                <a:effectLst/>
              </a:rPr>
              <a:t> dui.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830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5">
            <a:extLst>
              <a:ext uri="{FF2B5EF4-FFF2-40B4-BE49-F238E27FC236}">
                <a16:creationId xmlns:a16="http://schemas.microsoft.com/office/drawing/2014/main" id="{629119F1-2794-E7BF-BF3F-9FA8FD3A2BD0}"/>
              </a:ext>
            </a:extLst>
          </p:cNvPr>
          <p:cNvSpPr/>
          <p:nvPr userDrawn="1"/>
        </p:nvSpPr>
        <p:spPr>
          <a:xfrm rot="1023843">
            <a:off x="-2827350" y="-459841"/>
            <a:ext cx="7837486" cy="7837486"/>
          </a:xfrm>
          <a:custGeom>
            <a:avLst/>
            <a:gdLst>
              <a:gd name="connsiteX0" fmla="*/ 2398767 w 3309347"/>
              <a:gd name="connsiteY0" fmla="*/ 113053 h 3309347"/>
              <a:gd name="connsiteX1" fmla="*/ 1740494 w 3309347"/>
              <a:gd name="connsiteY1" fmla="*/ 147533 h 3309347"/>
              <a:gd name="connsiteX2" fmla="*/ 1090699 w 3309347"/>
              <a:gd name="connsiteY2" fmla="*/ 38377 h 3309347"/>
              <a:gd name="connsiteX3" fmla="*/ 649882 w 3309347"/>
              <a:gd name="connsiteY3" fmla="*/ 528057 h 3309347"/>
              <a:gd name="connsiteX4" fmla="*/ 113053 w 3309347"/>
              <a:gd name="connsiteY4" fmla="*/ 910581 h 3309347"/>
              <a:gd name="connsiteX5" fmla="*/ 147533 w 3309347"/>
              <a:gd name="connsiteY5" fmla="*/ 1568854 h 3309347"/>
              <a:gd name="connsiteX6" fmla="*/ 38377 w 3309347"/>
              <a:gd name="connsiteY6" fmla="*/ 2218649 h 3309347"/>
              <a:gd name="connsiteX7" fmla="*/ 528057 w 3309347"/>
              <a:gd name="connsiteY7" fmla="*/ 2659466 h 3309347"/>
              <a:gd name="connsiteX8" fmla="*/ 910581 w 3309347"/>
              <a:gd name="connsiteY8" fmla="*/ 3196295 h 3309347"/>
              <a:gd name="connsiteX9" fmla="*/ 1568854 w 3309347"/>
              <a:gd name="connsiteY9" fmla="*/ 3161815 h 3309347"/>
              <a:gd name="connsiteX10" fmla="*/ 2218649 w 3309347"/>
              <a:gd name="connsiteY10" fmla="*/ 3270971 h 3309347"/>
              <a:gd name="connsiteX11" fmla="*/ 2659466 w 3309347"/>
              <a:gd name="connsiteY11" fmla="*/ 2781291 h 3309347"/>
              <a:gd name="connsiteX12" fmla="*/ 3196295 w 3309347"/>
              <a:gd name="connsiteY12" fmla="*/ 2398767 h 3309347"/>
              <a:gd name="connsiteX13" fmla="*/ 3161815 w 3309347"/>
              <a:gd name="connsiteY13" fmla="*/ 1740494 h 3309347"/>
              <a:gd name="connsiteX14" fmla="*/ 3270971 w 3309347"/>
              <a:gd name="connsiteY14" fmla="*/ 1090699 h 3309347"/>
              <a:gd name="connsiteX15" fmla="*/ 2781291 w 3309347"/>
              <a:gd name="connsiteY15" fmla="*/ 649882 h 3309347"/>
              <a:gd name="connsiteX16" fmla="*/ 2398767 w 3309347"/>
              <a:gd name="connsiteY16" fmla="*/ 113053 h 330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9347" h="3309347">
                <a:moveTo>
                  <a:pt x="2398767" y="113053"/>
                </a:moveTo>
                <a:cubicBezTo>
                  <a:pt x="2179978" y="7420"/>
                  <a:pt x="1932804" y="28661"/>
                  <a:pt x="1740494" y="147533"/>
                </a:cubicBezTo>
                <a:cubicBezTo>
                  <a:pt x="1562948" y="7611"/>
                  <a:pt x="1319965" y="-41633"/>
                  <a:pt x="1090699" y="38377"/>
                </a:cubicBezTo>
                <a:cubicBezTo>
                  <a:pt x="861432" y="118387"/>
                  <a:pt x="701888" y="308029"/>
                  <a:pt x="649882" y="528057"/>
                </a:cubicBezTo>
                <a:cubicBezTo>
                  <a:pt x="425282" y="554632"/>
                  <a:pt x="218590" y="691792"/>
                  <a:pt x="113053" y="910581"/>
                </a:cubicBezTo>
                <a:cubicBezTo>
                  <a:pt x="7420" y="1129370"/>
                  <a:pt x="28661" y="1376544"/>
                  <a:pt x="147533" y="1568854"/>
                </a:cubicBezTo>
                <a:cubicBezTo>
                  <a:pt x="7611" y="1746400"/>
                  <a:pt x="-41633" y="1989382"/>
                  <a:pt x="38377" y="2218649"/>
                </a:cubicBezTo>
                <a:cubicBezTo>
                  <a:pt x="118387" y="2447916"/>
                  <a:pt x="308029" y="2607460"/>
                  <a:pt x="528057" y="2659466"/>
                </a:cubicBezTo>
                <a:cubicBezTo>
                  <a:pt x="554632" y="2884066"/>
                  <a:pt x="691792" y="3090758"/>
                  <a:pt x="910581" y="3196295"/>
                </a:cubicBezTo>
                <a:cubicBezTo>
                  <a:pt x="1129370" y="3301928"/>
                  <a:pt x="1376544" y="3280687"/>
                  <a:pt x="1568854" y="3161815"/>
                </a:cubicBezTo>
                <a:cubicBezTo>
                  <a:pt x="1746400" y="3301737"/>
                  <a:pt x="1989382" y="3350981"/>
                  <a:pt x="2218649" y="3270971"/>
                </a:cubicBezTo>
                <a:cubicBezTo>
                  <a:pt x="2447916" y="3190961"/>
                  <a:pt x="2607460" y="3001319"/>
                  <a:pt x="2659466" y="2781291"/>
                </a:cubicBezTo>
                <a:cubicBezTo>
                  <a:pt x="2884066" y="2754716"/>
                  <a:pt x="3090758" y="2617556"/>
                  <a:pt x="3196295" y="2398767"/>
                </a:cubicBezTo>
                <a:cubicBezTo>
                  <a:pt x="3301927" y="2179978"/>
                  <a:pt x="3280687" y="1932804"/>
                  <a:pt x="3161815" y="1740494"/>
                </a:cubicBezTo>
                <a:cubicBezTo>
                  <a:pt x="3301737" y="1562948"/>
                  <a:pt x="3350981" y="1319965"/>
                  <a:pt x="3270971" y="1090699"/>
                </a:cubicBezTo>
                <a:cubicBezTo>
                  <a:pt x="3190961" y="861432"/>
                  <a:pt x="3001318" y="701888"/>
                  <a:pt x="2781291" y="649882"/>
                </a:cubicBezTo>
                <a:cubicBezTo>
                  <a:pt x="2754716" y="425282"/>
                  <a:pt x="2617556" y="218590"/>
                  <a:pt x="2398767" y="1130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718" y="963088"/>
            <a:ext cx="3642361" cy="106997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0101" y="1199274"/>
            <a:ext cx="3224654" cy="44594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7616C26-F861-C657-388A-BECD6E2DA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718" y="2044580"/>
            <a:ext cx="3642360" cy="41077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600" b="0" i="0">
                <a:solidFill>
                  <a:schemeClr val="bg1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amet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elit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nisl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porta condiment. Donec at libero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nec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arcu</a:t>
            </a:r>
            <a:r>
              <a:rPr lang="en-GB" sz="1600" b="0" i="0">
                <a:solidFill>
                  <a:schemeClr val="bg1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verstibulum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orci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nibh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eget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quam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Viviamus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Cras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consequat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Fringilla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tempus,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venenatis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vel</a:t>
            </a:r>
            <a:r>
              <a:rPr lang="en-GB" sz="1600" b="0" i="0">
                <a:solidFill>
                  <a:schemeClr val="bg1"/>
                </a:solidFill>
                <a:effectLst/>
              </a:rPr>
              <a:t> dui.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591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">
            <a:extLst>
              <a:ext uri="{FF2B5EF4-FFF2-40B4-BE49-F238E27FC236}">
                <a16:creationId xmlns:a16="http://schemas.microsoft.com/office/drawing/2014/main" id="{F425AD91-5CC6-BE8E-AF7A-17710CEF7C08}"/>
              </a:ext>
            </a:extLst>
          </p:cNvPr>
          <p:cNvSpPr/>
          <p:nvPr userDrawn="1"/>
        </p:nvSpPr>
        <p:spPr>
          <a:xfrm rot="5099381">
            <a:off x="-1954362" y="691701"/>
            <a:ext cx="7380075" cy="6813496"/>
          </a:xfrm>
          <a:custGeom>
            <a:avLst/>
            <a:gdLst>
              <a:gd name="connsiteX0" fmla="*/ 15187 w 7149036"/>
              <a:gd name="connsiteY0" fmla="*/ 3149381 h 6600194"/>
              <a:gd name="connsiteX1" fmla="*/ 1155796 w 7149036"/>
              <a:gd name="connsiteY1" fmla="*/ 6359360 h 6600194"/>
              <a:gd name="connsiteX2" fmla="*/ 3574518 w 7149036"/>
              <a:gd name="connsiteY2" fmla="*/ 6267945 h 6600194"/>
              <a:gd name="connsiteX3" fmla="*/ 5993240 w 7149036"/>
              <a:gd name="connsiteY3" fmla="*/ 5338994 h 6600194"/>
              <a:gd name="connsiteX4" fmla="*/ 7133850 w 7149036"/>
              <a:gd name="connsiteY4" fmla="*/ 3372230 h 6600194"/>
              <a:gd name="connsiteX5" fmla="*/ 6321540 w 7149036"/>
              <a:gd name="connsiteY5" fmla="*/ 1456484 h 6600194"/>
              <a:gd name="connsiteX6" fmla="*/ 3574518 w 7149036"/>
              <a:gd name="connsiteY6" fmla="*/ 503447 h 6600194"/>
              <a:gd name="connsiteX7" fmla="*/ 827496 w 7149036"/>
              <a:gd name="connsiteY7" fmla="*/ 137974 h 6600194"/>
              <a:gd name="connsiteX8" fmla="*/ 15187 w 7149036"/>
              <a:gd name="connsiteY8" fmla="*/ 3149381 h 66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9036" h="6600194">
                <a:moveTo>
                  <a:pt x="15187" y="3149381"/>
                </a:moveTo>
                <a:cubicBezTo>
                  <a:pt x="109068" y="4735689"/>
                  <a:pt x="525559" y="5942869"/>
                  <a:pt x="1155796" y="6359360"/>
                </a:cubicBezTo>
                <a:cubicBezTo>
                  <a:pt x="1785844" y="6829146"/>
                  <a:pt x="2629637" y="6508052"/>
                  <a:pt x="3574518" y="6267945"/>
                </a:cubicBezTo>
                <a:cubicBezTo>
                  <a:pt x="4519400" y="5960128"/>
                  <a:pt x="5363193" y="5778434"/>
                  <a:pt x="5993240" y="5338994"/>
                </a:cubicBezTo>
                <a:cubicBezTo>
                  <a:pt x="6623477" y="4918331"/>
                  <a:pt x="7039968" y="4239731"/>
                  <a:pt x="7133850" y="3372230"/>
                </a:cubicBezTo>
                <a:cubicBezTo>
                  <a:pt x="7218058" y="2503023"/>
                  <a:pt x="6952725" y="1855716"/>
                  <a:pt x="6321540" y="1456484"/>
                </a:cubicBezTo>
                <a:cubicBezTo>
                  <a:pt x="5700027" y="1037906"/>
                  <a:pt x="4712283" y="867213"/>
                  <a:pt x="3574518" y="503447"/>
                </a:cubicBezTo>
                <a:cubicBezTo>
                  <a:pt x="2436753" y="211183"/>
                  <a:pt x="1449009" y="-225413"/>
                  <a:pt x="827496" y="137974"/>
                </a:cubicBezTo>
                <a:cubicBezTo>
                  <a:pt x="196311" y="449015"/>
                  <a:pt x="-69022" y="1560038"/>
                  <a:pt x="15187" y="3149381"/>
                </a:cubicBezTo>
                <a:close/>
              </a:path>
            </a:pathLst>
          </a:custGeom>
          <a:solidFill>
            <a:schemeClr val="accent5"/>
          </a:solidFill>
          <a:ln w="1896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718" y="963088"/>
            <a:ext cx="3642361" cy="106997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D6800-57EA-9F43-4FE2-DCE01D709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4243" y="1199274"/>
            <a:ext cx="3224654" cy="44594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text styles. </a:t>
            </a:r>
            <a:r>
              <a:rPr lang="en-GB" sz="16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1600" b="0" i="0">
                <a:solidFill>
                  <a:schemeClr val="tx2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tx2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tx2"/>
                </a:solidFill>
                <a:effectLst/>
              </a:rPr>
              <a:t>. 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7616C26-F861-C657-388A-BECD6E2DA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718" y="2044580"/>
            <a:ext cx="3642360" cy="41077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 styles. </a:t>
            </a:r>
            <a:r>
              <a:rPr lang="en-GB" sz="1600" b="0" i="0">
                <a:solidFill>
                  <a:schemeClr val="bg1"/>
                </a:solidFill>
                <a:effectLst/>
              </a:rPr>
              <a:t>Lorem ipsum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sit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amet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consectetur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adipiscing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elit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Curabitur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nisl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hendrerit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malesuada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vel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tincidunt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in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Morbi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finibus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lacus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accumsan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Ut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placerat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auctor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Praesent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gravida porta condiment. Donec at libero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Nunc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varius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justo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nec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condimentum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viverra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Sed non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arcu</a:t>
            </a:r>
            <a:r>
              <a:rPr lang="en-GB" sz="1600" b="0" i="0">
                <a:solidFill>
                  <a:schemeClr val="bg1"/>
                </a:solidFill>
                <a:effectLst/>
              </a:rPr>
              <a:t> vitae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erat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verstibulum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rhoncus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ac libero. Aenean id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congue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orci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ante. Sed in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nibh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Sed ipsum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mauris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ultricies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eget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lectus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non,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sodales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maximus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quam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Viviamus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turpis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. Cras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dolor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nulla</a:t>
            </a:r>
            <a:r>
              <a:rPr lang="en-GB" sz="1600" b="0" i="0">
                <a:solidFill>
                  <a:schemeClr val="bg1"/>
                </a:solidFill>
                <a:effectLst/>
              </a:rPr>
              <a:t>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consequat</a:t>
            </a:r>
            <a:r>
              <a:rPr lang="en-GB" sz="1600" b="0" i="0">
                <a:solidFill>
                  <a:schemeClr val="bg1"/>
                </a:solidFill>
                <a:effectLst/>
              </a:rPr>
              <a:t> Fringilla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tristique</a:t>
            </a:r>
            <a:r>
              <a:rPr lang="en-GB" sz="1600" b="0" i="0">
                <a:solidFill>
                  <a:schemeClr val="bg1"/>
                </a:solidFill>
                <a:effectLst/>
              </a:rPr>
              <a:t> tempus,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venenatis</a:t>
            </a:r>
            <a:r>
              <a:rPr lang="en-GB" sz="1600" b="0" i="0">
                <a:solidFill>
                  <a:schemeClr val="bg1"/>
                </a:solidFill>
                <a:effectLst/>
              </a:rPr>
              <a:t> </a:t>
            </a:r>
            <a:r>
              <a:rPr lang="en-GB" sz="1600" b="0" i="0" err="1">
                <a:solidFill>
                  <a:schemeClr val="bg1"/>
                </a:solidFill>
                <a:effectLst/>
              </a:rPr>
              <a:t>vel</a:t>
            </a:r>
            <a:r>
              <a:rPr lang="en-GB" sz="1600" b="0" i="0">
                <a:solidFill>
                  <a:schemeClr val="bg1"/>
                </a:solidFill>
                <a:effectLst/>
              </a:rPr>
              <a:t> dui.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317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purple and green background&#10;&#10;Description automatically generated">
            <a:extLst>
              <a:ext uri="{FF2B5EF4-FFF2-40B4-BE49-F238E27FC236}">
                <a16:creationId xmlns:a16="http://schemas.microsoft.com/office/drawing/2014/main" id="{5D0D1169-7810-E985-7AD1-991C90341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55600" y="-110011"/>
            <a:ext cx="9855200" cy="69680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903680-DC67-B8A7-6A5A-41F2ECED4E4D}"/>
              </a:ext>
            </a:extLst>
          </p:cNvPr>
          <p:cNvSpPr/>
          <p:nvPr userDrawn="1"/>
        </p:nvSpPr>
        <p:spPr>
          <a:xfrm>
            <a:off x="7396480" y="6017546"/>
            <a:ext cx="2326640" cy="33190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05FAA-15C4-B26E-D0E1-8BC32745B800}"/>
              </a:ext>
            </a:extLst>
          </p:cNvPr>
          <p:cNvSpPr txBox="1"/>
          <p:nvPr userDrawn="1"/>
        </p:nvSpPr>
        <p:spPr>
          <a:xfrm>
            <a:off x="7508045" y="6026996"/>
            <a:ext cx="135583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78CE6-FDA8-4486-3BFF-F48DA17B20A7}"/>
              </a:ext>
            </a:extLst>
          </p:cNvPr>
          <p:cNvSpPr txBox="1"/>
          <p:nvPr userDrawn="1"/>
        </p:nvSpPr>
        <p:spPr>
          <a:xfrm>
            <a:off x="370840" y="6056513"/>
            <a:ext cx="4450080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">
                <a:solidFill>
                  <a:schemeClr val="bg1"/>
                </a:solidFill>
              </a:rPr>
              <a:t>© Rethink Mental Illness. Material only to be used with permission of Rethink Mental Illness </a:t>
            </a:r>
          </a:p>
        </p:txBody>
      </p:sp>
      <p:pic>
        <p:nvPicPr>
          <p:cNvPr id="11" name="Picture 10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9BBA6909-B3BC-F2A5-FE2E-30CE295D06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996" y="1379941"/>
            <a:ext cx="2260008" cy="2260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BA6F9E-0C89-201D-7F57-EDF2FFAB0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137693"/>
            <a:ext cx="7772400" cy="60074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F6A098-0279-BF61-0B9C-B75F3D746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30512"/>
            <a:ext cx="6858000" cy="3787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524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396D64-2C93-D8C9-D52F-C1AA4195B20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903680-DC67-B8A7-6A5A-41F2ECED4E4D}"/>
              </a:ext>
            </a:extLst>
          </p:cNvPr>
          <p:cNvSpPr/>
          <p:nvPr userDrawn="1"/>
        </p:nvSpPr>
        <p:spPr>
          <a:xfrm>
            <a:off x="7396480" y="6017546"/>
            <a:ext cx="2326640" cy="33190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05FAA-15C4-B26E-D0E1-8BC32745B800}"/>
              </a:ext>
            </a:extLst>
          </p:cNvPr>
          <p:cNvSpPr txBox="1"/>
          <p:nvPr userDrawn="1"/>
        </p:nvSpPr>
        <p:spPr>
          <a:xfrm>
            <a:off x="7508045" y="6026996"/>
            <a:ext cx="135583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78CE6-FDA8-4486-3BFF-F48DA17B20A7}"/>
              </a:ext>
            </a:extLst>
          </p:cNvPr>
          <p:cNvSpPr txBox="1"/>
          <p:nvPr userDrawn="1"/>
        </p:nvSpPr>
        <p:spPr>
          <a:xfrm>
            <a:off x="370840" y="6056513"/>
            <a:ext cx="4450080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">
                <a:solidFill>
                  <a:schemeClr val="bg1"/>
                </a:solidFill>
              </a:rPr>
              <a:t>© Rethink Mental Illness. Material only to be used with permission of Rethink Mental Illness </a:t>
            </a:r>
          </a:p>
        </p:txBody>
      </p:sp>
      <p:pic>
        <p:nvPicPr>
          <p:cNvPr id="11" name="Picture 10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9BBA6909-B3BC-F2A5-FE2E-30CE295D0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996" y="1379941"/>
            <a:ext cx="2260008" cy="2260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BA6F9E-0C89-201D-7F57-EDF2FFAB0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137693"/>
            <a:ext cx="7772400" cy="60074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F6A098-0279-BF61-0B9C-B75F3D746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30512"/>
            <a:ext cx="6858000" cy="3787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3904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396D64-2C93-D8C9-D52F-C1AA4195B20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903680-DC67-B8A7-6A5A-41F2ECED4E4D}"/>
              </a:ext>
            </a:extLst>
          </p:cNvPr>
          <p:cNvSpPr/>
          <p:nvPr userDrawn="1"/>
        </p:nvSpPr>
        <p:spPr>
          <a:xfrm>
            <a:off x="7396480" y="6017546"/>
            <a:ext cx="2326640" cy="33190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05FAA-15C4-B26E-D0E1-8BC32745B800}"/>
              </a:ext>
            </a:extLst>
          </p:cNvPr>
          <p:cNvSpPr txBox="1"/>
          <p:nvPr userDrawn="1"/>
        </p:nvSpPr>
        <p:spPr>
          <a:xfrm>
            <a:off x="7508045" y="6026996"/>
            <a:ext cx="135583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78CE6-FDA8-4486-3BFF-F48DA17B20A7}"/>
              </a:ext>
            </a:extLst>
          </p:cNvPr>
          <p:cNvSpPr txBox="1"/>
          <p:nvPr userDrawn="1"/>
        </p:nvSpPr>
        <p:spPr>
          <a:xfrm>
            <a:off x="370840" y="6056513"/>
            <a:ext cx="4450080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">
                <a:solidFill>
                  <a:schemeClr val="bg1"/>
                </a:solidFill>
              </a:rPr>
              <a:t>© Rethink Mental Illness. Material only to be used with permission of Rethink Mental Illness </a:t>
            </a:r>
          </a:p>
        </p:txBody>
      </p:sp>
      <p:pic>
        <p:nvPicPr>
          <p:cNvPr id="11" name="Picture 10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9BBA6909-B3BC-F2A5-FE2E-30CE295D0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996" y="1379941"/>
            <a:ext cx="2260008" cy="2260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BA6F9E-0C89-201D-7F57-EDF2FFAB0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137693"/>
            <a:ext cx="7772400" cy="60074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F6A098-0279-BF61-0B9C-B75F3D746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30512"/>
            <a:ext cx="6858000" cy="3787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39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511644-208B-E4E3-D23B-BF7EB6A39B90}"/>
              </a:ext>
            </a:extLst>
          </p:cNvPr>
          <p:cNvSpPr/>
          <p:nvPr userDrawn="1"/>
        </p:nvSpPr>
        <p:spPr>
          <a:xfrm>
            <a:off x="-66675" y="-88900"/>
            <a:ext cx="9210675" cy="703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F0B25D-461A-F865-8DBA-424C78D97968}"/>
              </a:ext>
            </a:extLst>
          </p:cNvPr>
          <p:cNvSpPr/>
          <p:nvPr userDrawn="1"/>
        </p:nvSpPr>
        <p:spPr>
          <a:xfrm>
            <a:off x="7562242" y="6155616"/>
            <a:ext cx="1895419" cy="36933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aseline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DC315-5834-3E7F-6BC0-10F59F7576AF}"/>
              </a:ext>
            </a:extLst>
          </p:cNvPr>
          <p:cNvSpPr txBox="1"/>
          <p:nvPr userDrawn="1"/>
        </p:nvSpPr>
        <p:spPr>
          <a:xfrm>
            <a:off x="7660073" y="6155616"/>
            <a:ext cx="1145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39A20E4A-312E-EA8C-D63C-21A07760925B}"/>
              </a:ext>
            </a:extLst>
          </p:cNvPr>
          <p:cNvSpPr/>
          <p:nvPr userDrawn="1"/>
        </p:nvSpPr>
        <p:spPr>
          <a:xfrm>
            <a:off x="1451383" y="639798"/>
            <a:ext cx="6385957" cy="5578404"/>
          </a:xfrm>
          <a:custGeom>
            <a:avLst/>
            <a:gdLst>
              <a:gd name="connsiteX0" fmla="*/ 7627 w 3590367"/>
              <a:gd name="connsiteY0" fmla="*/ 1581714 h 3314771"/>
              <a:gd name="connsiteX1" fmla="*/ 580461 w 3590367"/>
              <a:gd name="connsiteY1" fmla="*/ 3193820 h 3314771"/>
              <a:gd name="connsiteX2" fmla="*/ 1795184 w 3590367"/>
              <a:gd name="connsiteY2" fmla="*/ 3147909 h 3314771"/>
              <a:gd name="connsiteX3" fmla="*/ 3009907 w 3590367"/>
              <a:gd name="connsiteY3" fmla="*/ 2681375 h 3314771"/>
              <a:gd name="connsiteX4" fmla="*/ 3582741 w 3590367"/>
              <a:gd name="connsiteY4" fmla="*/ 1693632 h 3314771"/>
              <a:gd name="connsiteX5" fmla="*/ 3174785 w 3590367"/>
              <a:gd name="connsiteY5" fmla="*/ 731512 h 3314771"/>
              <a:gd name="connsiteX6" fmla="*/ 1795184 w 3590367"/>
              <a:gd name="connsiteY6" fmla="*/ 252881 h 3314771"/>
              <a:gd name="connsiteX7" fmla="*/ 415583 w 3590367"/>
              <a:gd name="connsiteY7" fmla="*/ 69334 h 3314771"/>
              <a:gd name="connsiteX8" fmla="*/ 7627 w 3590367"/>
              <a:gd name="connsiteY8" fmla="*/ 1581714 h 331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3314771">
                <a:moveTo>
                  <a:pt x="7627" y="1581714"/>
                </a:moveTo>
                <a:cubicBezTo>
                  <a:pt x="54776" y="2378385"/>
                  <a:pt x="263945" y="2984651"/>
                  <a:pt x="580461" y="3193820"/>
                </a:cubicBezTo>
                <a:cubicBezTo>
                  <a:pt x="896881" y="3429754"/>
                  <a:pt x="1320648" y="3268496"/>
                  <a:pt x="1795184" y="3147909"/>
                </a:cubicBezTo>
                <a:cubicBezTo>
                  <a:pt x="2269719" y="2993319"/>
                  <a:pt x="2693487" y="2902069"/>
                  <a:pt x="3009907" y="2681375"/>
                </a:cubicBezTo>
                <a:cubicBezTo>
                  <a:pt x="3326423" y="2470110"/>
                  <a:pt x="3535592" y="2129306"/>
                  <a:pt x="3582741" y="1693632"/>
                </a:cubicBezTo>
                <a:cubicBezTo>
                  <a:pt x="3625032" y="1257102"/>
                  <a:pt x="3491777" y="932013"/>
                  <a:pt x="3174785" y="731512"/>
                </a:cubicBezTo>
                <a:cubicBezTo>
                  <a:pt x="2862651" y="521295"/>
                  <a:pt x="2366589" y="435570"/>
                  <a:pt x="1795184" y="252881"/>
                </a:cubicBezTo>
                <a:cubicBezTo>
                  <a:pt x="1223779" y="106101"/>
                  <a:pt x="727717" y="-113260"/>
                  <a:pt x="415583" y="69334"/>
                </a:cubicBezTo>
                <a:cubicBezTo>
                  <a:pt x="98591" y="225449"/>
                  <a:pt x="-34664" y="783519"/>
                  <a:pt x="7627" y="1581714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760D0CB-F65A-9F72-82C0-7BC9034818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0714" y="1911115"/>
            <a:ext cx="4815897" cy="31269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00" baseline="0">
                <a:solidFill>
                  <a:schemeClr val="tx2"/>
                </a:solidFill>
                <a:latin typeface="Rubik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“Click to edit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.”</a:t>
            </a:r>
            <a:endParaRPr lang="en-GB" sz="1200" b="0" i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3126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E97D899-197C-F10A-8BF9-3FFCFD7358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47287" y="2199250"/>
            <a:ext cx="2515917" cy="37534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37FB26-C027-CB36-A760-E167B1B2A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7231" y="1068844"/>
            <a:ext cx="4846832" cy="77690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6D172-F32C-7632-2DFC-57DAA028449E}"/>
              </a:ext>
            </a:extLst>
          </p:cNvPr>
          <p:cNvSpPr/>
          <p:nvPr userDrawn="1"/>
        </p:nvSpPr>
        <p:spPr>
          <a:xfrm>
            <a:off x="-33360" y="1"/>
            <a:ext cx="947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A070A50-6CF1-1CD9-AD91-62CEA359A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7256" y="1895813"/>
            <a:ext cx="4710031" cy="3848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style. </a:t>
            </a:r>
            <a:r>
              <a:rPr lang="en-GB" sz="18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18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1800" b="0" i="0">
                <a:solidFill>
                  <a:schemeClr val="tx2"/>
                </a:solidFill>
                <a:effectLst/>
              </a:rPr>
              <a:t>,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1800" b="0" i="0">
                <a:solidFill>
                  <a:schemeClr val="tx2"/>
                </a:solidFill>
                <a:effectLst/>
              </a:rPr>
              <a:t>.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1800" b="0" i="0">
                <a:solidFill>
                  <a:schemeClr val="tx2"/>
                </a:solidFill>
                <a:effectLst/>
              </a:rPr>
              <a:t>,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18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1800" b="0" i="0">
                <a:solidFill>
                  <a:schemeClr val="tx2"/>
                </a:solidFill>
                <a:effectLst/>
              </a:rPr>
              <a:t>,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18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18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18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18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18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1800" b="0" i="0">
                <a:solidFill>
                  <a:schemeClr val="tx2"/>
                </a:solidFill>
                <a:effectLst/>
              </a:rPr>
              <a:t>.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18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8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18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18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18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1800" b="0" i="0">
                <a:solidFill>
                  <a:schemeClr val="tx2"/>
                </a:solidFill>
                <a:effectLst/>
              </a:rPr>
              <a:t>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18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18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1800" b="0" i="0">
                <a:solidFill>
                  <a:schemeClr val="tx2"/>
                </a:solidFill>
                <a:effectLst/>
              </a:rPr>
              <a:t> ac libero. 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F0B25D-461A-F865-8DBA-424C78D97968}"/>
              </a:ext>
            </a:extLst>
          </p:cNvPr>
          <p:cNvSpPr/>
          <p:nvPr userDrawn="1"/>
        </p:nvSpPr>
        <p:spPr>
          <a:xfrm>
            <a:off x="7562242" y="6155616"/>
            <a:ext cx="1895419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aseline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DC315-5834-3E7F-6BC0-10F59F7576AF}"/>
              </a:ext>
            </a:extLst>
          </p:cNvPr>
          <p:cNvSpPr txBox="1"/>
          <p:nvPr userDrawn="1"/>
        </p:nvSpPr>
        <p:spPr>
          <a:xfrm>
            <a:off x="7660073" y="6155616"/>
            <a:ext cx="1145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AD2A0E-FE4D-A4DA-4083-1966D2F7BF2E}"/>
              </a:ext>
            </a:extLst>
          </p:cNvPr>
          <p:cNvCxnSpPr>
            <a:cxnSpLocks/>
          </p:cNvCxnSpPr>
          <p:nvPr userDrawn="1"/>
        </p:nvCxnSpPr>
        <p:spPr>
          <a:xfrm>
            <a:off x="1437230" y="5949763"/>
            <a:ext cx="7350544" cy="0"/>
          </a:xfrm>
          <a:prstGeom prst="line">
            <a:avLst/>
          </a:prstGeom>
          <a:ln w="38100">
            <a:solidFill>
              <a:srgbClr val="6A1B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4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2042" y="1068843"/>
            <a:ext cx="6462443" cy="7769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+mj-lt"/>
              </a:rPr>
              <a:t>rethink.org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0D07-1EA0-126F-6058-C709BC7DCAC6}"/>
              </a:ext>
            </a:extLst>
          </p:cNvPr>
          <p:cNvSpPr/>
          <p:nvPr userDrawn="1"/>
        </p:nvSpPr>
        <p:spPr>
          <a:xfrm>
            <a:off x="-44480" y="1"/>
            <a:ext cx="943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A4B95-5EA7-CEE6-7B98-DB58170F7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2095500"/>
            <a:ext cx="7040563" cy="34371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viverra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Sed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20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ac libero. Aenean id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congue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orci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ante. Sed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nibh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Sed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eget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lectus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sodales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maximus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quam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Vivamus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turpis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Vestibulum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nulla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suscipit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luctus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magna vitae,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volutpat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posuere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0938" y="970309"/>
            <a:ext cx="6462443" cy="7769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2"/>
                </a:solidFill>
                <a:latin typeface="+mj-lt"/>
              </a:rPr>
              <a:t>rethink.org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0D07-1EA0-126F-6058-C709BC7DCAC6}"/>
              </a:ext>
            </a:extLst>
          </p:cNvPr>
          <p:cNvSpPr/>
          <p:nvPr userDrawn="1"/>
        </p:nvSpPr>
        <p:spPr>
          <a:xfrm>
            <a:off x="-44480" y="1"/>
            <a:ext cx="943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A4B95-5EA7-CEE6-7B98-DB58170F7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0938" y="1857325"/>
            <a:ext cx="7102821" cy="4277257"/>
          </a:xfrm>
        </p:spPr>
        <p:txBody>
          <a:bodyPr>
            <a:normAutofit/>
          </a:bodyPr>
          <a:lstStyle>
            <a:lvl1pPr marL="252000" indent="-25200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</a:p>
          <a:p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</a:p>
          <a:p>
            <a:r>
              <a:rPr lang="en-GB" sz="2000" b="0" i="0">
                <a:solidFill>
                  <a:schemeClr val="tx2"/>
                </a:solidFill>
                <a:effectLst/>
              </a:rPr>
              <a:t>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</a:p>
          <a:p>
            <a:r>
              <a:rPr lang="en-GB" sz="2000" b="0" i="0" err="1">
                <a:solidFill>
                  <a:schemeClr val="tx2"/>
                </a:solidFill>
                <a:effectLst/>
              </a:rPr>
              <a:t>raesent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Donec at libero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mauris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Nunc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varius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justo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nec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2000" b="0" i="0">
                <a:solidFill>
                  <a:schemeClr val="tx2"/>
                </a:solidFill>
                <a:effectLst/>
              </a:rPr>
              <a:t>.</a:t>
            </a:r>
          </a:p>
          <a:p>
            <a:r>
              <a:rPr lang="en-GB" sz="2000" b="0" i="0">
                <a:solidFill>
                  <a:schemeClr val="tx2"/>
                </a:solidFill>
                <a:effectLst/>
              </a:rPr>
              <a:t>Sed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arcu</a:t>
            </a:r>
            <a:r>
              <a:rPr lang="en-GB" sz="2000" b="0" i="0">
                <a:solidFill>
                  <a:schemeClr val="tx2"/>
                </a:solidFill>
                <a:effectLst/>
              </a:rPr>
              <a:t> vitae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tristique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 vestibulum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rhoncus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br>
              <a:rPr lang="en-GB" sz="2000" b="0" i="0">
                <a:solidFill>
                  <a:schemeClr val="tx2"/>
                </a:solidFill>
                <a:effectLst/>
              </a:rPr>
            </a:br>
            <a:r>
              <a:rPr lang="en-GB" sz="2000" b="0" i="0">
                <a:solidFill>
                  <a:schemeClr val="tx2"/>
                </a:solidFill>
                <a:effectLst/>
              </a:rPr>
              <a:t>ac libero.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6B863E-459A-CB48-670B-C502925AAD14}"/>
              </a:ext>
            </a:extLst>
          </p:cNvPr>
          <p:cNvSpPr/>
          <p:nvPr userDrawn="1"/>
        </p:nvSpPr>
        <p:spPr>
          <a:xfrm>
            <a:off x="-44480" y="6060123"/>
            <a:ext cx="9188480" cy="797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DF04C-72F7-F278-0004-A6C17DCE20C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8FDBE-4DB2-7013-E72E-34999F29295E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+mj-lt"/>
              </a:rPr>
              <a:t>rethink.org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A4B95-5EA7-CEE6-7B98-DB58170F7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160" y="2526271"/>
            <a:ext cx="3892832" cy="28344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874CB-ABD3-BEFE-9CFE-72C41C4299F9}"/>
              </a:ext>
            </a:extLst>
          </p:cNvPr>
          <p:cNvSpPr/>
          <p:nvPr userDrawn="1"/>
        </p:nvSpPr>
        <p:spPr>
          <a:xfrm>
            <a:off x="-22240" y="-29524"/>
            <a:ext cx="9188480" cy="441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558BB5-2B70-D6D9-6E64-D27937E44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9837" y="911191"/>
            <a:ext cx="4764325" cy="709107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F9E8BC9-051F-81C9-977A-C4715446E8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159" y="1970006"/>
            <a:ext cx="3892832" cy="42190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895D7E-1434-041B-3B1C-5D6C172D2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6961" y="2526271"/>
            <a:ext cx="3809880" cy="28344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Click to edit Master text style. </a:t>
            </a:r>
            <a:r>
              <a:rPr lang="en-GB" sz="2000" b="0" i="0">
                <a:solidFill>
                  <a:schemeClr val="tx2"/>
                </a:solidFill>
                <a:effectLst/>
              </a:rPr>
              <a:t>Lorem ipsum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dolor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sit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amet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consectetur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adipiscing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elit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Curabitur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nisl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hendrerit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non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malesuada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vel</a:t>
            </a:r>
            <a:r>
              <a:rPr lang="en-GB" sz="2000" b="0" i="0">
                <a:solidFill>
                  <a:schemeClr val="tx2"/>
                </a:solidFill>
                <a:effectLst/>
              </a:rPr>
              <a:t>,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tincidunt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in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neque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Morbi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finibus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lacus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quis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accumsan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Ut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placerat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auctor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ultricies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Praesent</a:t>
            </a:r>
            <a:r>
              <a:rPr lang="en-GB" sz="2000" b="0" i="0">
                <a:solidFill>
                  <a:schemeClr val="tx2"/>
                </a:solidFill>
                <a:effectLst/>
              </a:rPr>
              <a:t> gravida porta </a:t>
            </a:r>
            <a:r>
              <a:rPr lang="en-GB" sz="2000" b="0" i="0" err="1">
                <a:solidFill>
                  <a:schemeClr val="tx2"/>
                </a:solidFill>
                <a:effectLst/>
              </a:rPr>
              <a:t>condimentum</a:t>
            </a:r>
            <a:r>
              <a:rPr lang="en-GB" sz="2000" b="0" i="0">
                <a:solidFill>
                  <a:schemeClr val="tx2"/>
                </a:solidFill>
                <a:effectLst/>
              </a:rPr>
              <a:t>. 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C24086-AA78-F9C3-DD6D-5031824B35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6960" y="1970006"/>
            <a:ext cx="3809880" cy="42190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text.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4580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A6E60-04B1-2BCB-9DFC-122FEC505B0C}"/>
              </a:ext>
            </a:extLst>
          </p:cNvPr>
          <p:cNvSpPr/>
          <p:nvPr userDrawn="1"/>
        </p:nvSpPr>
        <p:spPr>
          <a:xfrm>
            <a:off x="-88900" y="-88900"/>
            <a:ext cx="9347200" cy="703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A86111-44A9-DFD0-0EF1-6381303B7B4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2AA83-78EB-0C57-7BB0-6C3B2ED15E9C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/>
                </a:solidFill>
                <a:latin typeface="+mj-lt"/>
              </a:rPr>
              <a:t>rethink.org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FF774A8-95D3-D194-9DE0-C559ADAEE06A}"/>
              </a:ext>
            </a:extLst>
          </p:cNvPr>
          <p:cNvSpPr/>
          <p:nvPr userDrawn="1"/>
        </p:nvSpPr>
        <p:spPr>
          <a:xfrm>
            <a:off x="686277" y="584398"/>
            <a:ext cx="7771447" cy="5421370"/>
          </a:xfrm>
          <a:custGeom>
            <a:avLst/>
            <a:gdLst>
              <a:gd name="connsiteX0" fmla="*/ 7627 w 3590367"/>
              <a:gd name="connsiteY0" fmla="*/ 1581714 h 3314771"/>
              <a:gd name="connsiteX1" fmla="*/ 580461 w 3590367"/>
              <a:gd name="connsiteY1" fmla="*/ 3193820 h 3314771"/>
              <a:gd name="connsiteX2" fmla="*/ 1795184 w 3590367"/>
              <a:gd name="connsiteY2" fmla="*/ 3147909 h 3314771"/>
              <a:gd name="connsiteX3" fmla="*/ 3009907 w 3590367"/>
              <a:gd name="connsiteY3" fmla="*/ 2681375 h 3314771"/>
              <a:gd name="connsiteX4" fmla="*/ 3582741 w 3590367"/>
              <a:gd name="connsiteY4" fmla="*/ 1693632 h 3314771"/>
              <a:gd name="connsiteX5" fmla="*/ 3174785 w 3590367"/>
              <a:gd name="connsiteY5" fmla="*/ 731512 h 3314771"/>
              <a:gd name="connsiteX6" fmla="*/ 1795184 w 3590367"/>
              <a:gd name="connsiteY6" fmla="*/ 252881 h 3314771"/>
              <a:gd name="connsiteX7" fmla="*/ 415583 w 3590367"/>
              <a:gd name="connsiteY7" fmla="*/ 69334 h 3314771"/>
              <a:gd name="connsiteX8" fmla="*/ 7627 w 3590367"/>
              <a:gd name="connsiteY8" fmla="*/ 1581714 h 331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3314771">
                <a:moveTo>
                  <a:pt x="7627" y="1581714"/>
                </a:moveTo>
                <a:cubicBezTo>
                  <a:pt x="54776" y="2378385"/>
                  <a:pt x="263945" y="2984651"/>
                  <a:pt x="580461" y="3193820"/>
                </a:cubicBezTo>
                <a:cubicBezTo>
                  <a:pt x="896881" y="3429754"/>
                  <a:pt x="1320648" y="3268496"/>
                  <a:pt x="1795184" y="3147909"/>
                </a:cubicBezTo>
                <a:cubicBezTo>
                  <a:pt x="2269719" y="2993319"/>
                  <a:pt x="2693487" y="2902069"/>
                  <a:pt x="3009907" y="2681375"/>
                </a:cubicBezTo>
                <a:cubicBezTo>
                  <a:pt x="3326423" y="2470110"/>
                  <a:pt x="3535592" y="2129306"/>
                  <a:pt x="3582741" y="1693632"/>
                </a:cubicBezTo>
                <a:cubicBezTo>
                  <a:pt x="3625032" y="1257102"/>
                  <a:pt x="3491777" y="932013"/>
                  <a:pt x="3174785" y="731512"/>
                </a:cubicBezTo>
                <a:cubicBezTo>
                  <a:pt x="2862651" y="521295"/>
                  <a:pt x="2366589" y="435570"/>
                  <a:pt x="1795184" y="252881"/>
                </a:cubicBezTo>
                <a:cubicBezTo>
                  <a:pt x="1223779" y="106101"/>
                  <a:pt x="727717" y="-113260"/>
                  <a:pt x="415583" y="69334"/>
                </a:cubicBezTo>
                <a:cubicBezTo>
                  <a:pt x="98591" y="225449"/>
                  <a:pt x="-34664" y="783519"/>
                  <a:pt x="7627" y="1581714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ADBC990-D926-3350-0447-7B30B2C31E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2759" y="1909541"/>
            <a:ext cx="6218482" cy="3038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solidFill>
                  <a:schemeClr val="tx2"/>
                </a:solidFill>
                <a:latin typeface="Rubik" pitchFamily="2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“Click to edit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.”</a:t>
            </a:r>
            <a:endParaRPr lang="en-GB" sz="1600" b="0" i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346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A6E60-04B1-2BCB-9DFC-122FEC505B0C}"/>
              </a:ext>
            </a:extLst>
          </p:cNvPr>
          <p:cNvSpPr/>
          <p:nvPr userDrawn="1"/>
        </p:nvSpPr>
        <p:spPr>
          <a:xfrm>
            <a:off x="-88900" y="-88900"/>
            <a:ext cx="9347200" cy="703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A86111-44A9-DFD0-0EF1-6381303B7B4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2AA83-78EB-0C57-7BB0-6C3B2ED15E9C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/>
                </a:solidFill>
                <a:latin typeface="+mj-lt"/>
              </a:rPr>
              <a:t>rethink.org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FF774A8-95D3-D194-9DE0-C559ADAEE06A}"/>
              </a:ext>
            </a:extLst>
          </p:cNvPr>
          <p:cNvSpPr/>
          <p:nvPr userDrawn="1"/>
        </p:nvSpPr>
        <p:spPr>
          <a:xfrm>
            <a:off x="686277" y="584398"/>
            <a:ext cx="7771447" cy="5421370"/>
          </a:xfrm>
          <a:custGeom>
            <a:avLst/>
            <a:gdLst>
              <a:gd name="connsiteX0" fmla="*/ 7627 w 3590367"/>
              <a:gd name="connsiteY0" fmla="*/ 1581714 h 3314771"/>
              <a:gd name="connsiteX1" fmla="*/ 580461 w 3590367"/>
              <a:gd name="connsiteY1" fmla="*/ 3193820 h 3314771"/>
              <a:gd name="connsiteX2" fmla="*/ 1795184 w 3590367"/>
              <a:gd name="connsiteY2" fmla="*/ 3147909 h 3314771"/>
              <a:gd name="connsiteX3" fmla="*/ 3009907 w 3590367"/>
              <a:gd name="connsiteY3" fmla="*/ 2681375 h 3314771"/>
              <a:gd name="connsiteX4" fmla="*/ 3582741 w 3590367"/>
              <a:gd name="connsiteY4" fmla="*/ 1693632 h 3314771"/>
              <a:gd name="connsiteX5" fmla="*/ 3174785 w 3590367"/>
              <a:gd name="connsiteY5" fmla="*/ 731512 h 3314771"/>
              <a:gd name="connsiteX6" fmla="*/ 1795184 w 3590367"/>
              <a:gd name="connsiteY6" fmla="*/ 252881 h 3314771"/>
              <a:gd name="connsiteX7" fmla="*/ 415583 w 3590367"/>
              <a:gd name="connsiteY7" fmla="*/ 69334 h 3314771"/>
              <a:gd name="connsiteX8" fmla="*/ 7627 w 3590367"/>
              <a:gd name="connsiteY8" fmla="*/ 1581714 h 331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3314771">
                <a:moveTo>
                  <a:pt x="7627" y="1581714"/>
                </a:moveTo>
                <a:cubicBezTo>
                  <a:pt x="54776" y="2378385"/>
                  <a:pt x="263945" y="2984651"/>
                  <a:pt x="580461" y="3193820"/>
                </a:cubicBezTo>
                <a:cubicBezTo>
                  <a:pt x="896881" y="3429754"/>
                  <a:pt x="1320648" y="3268496"/>
                  <a:pt x="1795184" y="3147909"/>
                </a:cubicBezTo>
                <a:cubicBezTo>
                  <a:pt x="2269719" y="2993319"/>
                  <a:pt x="2693487" y="2902069"/>
                  <a:pt x="3009907" y="2681375"/>
                </a:cubicBezTo>
                <a:cubicBezTo>
                  <a:pt x="3326423" y="2470110"/>
                  <a:pt x="3535592" y="2129306"/>
                  <a:pt x="3582741" y="1693632"/>
                </a:cubicBezTo>
                <a:cubicBezTo>
                  <a:pt x="3625032" y="1257102"/>
                  <a:pt x="3491777" y="932013"/>
                  <a:pt x="3174785" y="731512"/>
                </a:cubicBezTo>
                <a:cubicBezTo>
                  <a:pt x="2862651" y="521295"/>
                  <a:pt x="2366589" y="435570"/>
                  <a:pt x="1795184" y="252881"/>
                </a:cubicBezTo>
                <a:cubicBezTo>
                  <a:pt x="1223779" y="106101"/>
                  <a:pt x="727717" y="-113260"/>
                  <a:pt x="415583" y="69334"/>
                </a:cubicBezTo>
                <a:cubicBezTo>
                  <a:pt x="98591" y="225449"/>
                  <a:pt x="-34664" y="783519"/>
                  <a:pt x="7627" y="1581714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ADBC990-D926-3350-0447-7B30B2C31E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2759" y="1909541"/>
            <a:ext cx="6218482" cy="3038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solidFill>
                  <a:schemeClr val="tx2"/>
                </a:solidFill>
                <a:latin typeface="Rubik" pitchFamily="2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“Click to edit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.”</a:t>
            </a:r>
            <a:endParaRPr lang="en-GB" sz="1600" b="0" i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03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purple and green background&#10;&#10;Description automatically generated">
            <a:extLst>
              <a:ext uri="{FF2B5EF4-FFF2-40B4-BE49-F238E27FC236}">
                <a16:creationId xmlns:a16="http://schemas.microsoft.com/office/drawing/2014/main" id="{0FD2CD49-9C20-F2E6-6080-775F9062F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55600" y="-110011"/>
            <a:ext cx="9855200" cy="696801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A86111-44A9-DFD0-0EF1-6381303B7B45}"/>
              </a:ext>
            </a:extLst>
          </p:cNvPr>
          <p:cNvSpPr/>
          <p:nvPr userDrawn="1"/>
        </p:nvSpPr>
        <p:spPr>
          <a:xfrm>
            <a:off x="7396480" y="6322193"/>
            <a:ext cx="2463800" cy="30173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2AA83-78EB-0C57-7BB0-6C3B2ED15E9C}"/>
              </a:ext>
            </a:extLst>
          </p:cNvPr>
          <p:cNvSpPr txBox="1"/>
          <p:nvPr userDrawn="1"/>
        </p:nvSpPr>
        <p:spPr>
          <a:xfrm>
            <a:off x="7508045" y="6310679"/>
            <a:ext cx="135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/>
                </a:solidFill>
                <a:latin typeface="+mj-lt"/>
              </a:rPr>
              <a:t>rethink.org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FF774A8-95D3-D194-9DE0-C559ADAEE06A}"/>
              </a:ext>
            </a:extLst>
          </p:cNvPr>
          <p:cNvSpPr/>
          <p:nvPr userDrawn="1"/>
        </p:nvSpPr>
        <p:spPr>
          <a:xfrm>
            <a:off x="686277" y="584398"/>
            <a:ext cx="7771447" cy="5421370"/>
          </a:xfrm>
          <a:custGeom>
            <a:avLst/>
            <a:gdLst>
              <a:gd name="connsiteX0" fmla="*/ 7627 w 3590367"/>
              <a:gd name="connsiteY0" fmla="*/ 1581714 h 3314771"/>
              <a:gd name="connsiteX1" fmla="*/ 580461 w 3590367"/>
              <a:gd name="connsiteY1" fmla="*/ 3193820 h 3314771"/>
              <a:gd name="connsiteX2" fmla="*/ 1795184 w 3590367"/>
              <a:gd name="connsiteY2" fmla="*/ 3147909 h 3314771"/>
              <a:gd name="connsiteX3" fmla="*/ 3009907 w 3590367"/>
              <a:gd name="connsiteY3" fmla="*/ 2681375 h 3314771"/>
              <a:gd name="connsiteX4" fmla="*/ 3582741 w 3590367"/>
              <a:gd name="connsiteY4" fmla="*/ 1693632 h 3314771"/>
              <a:gd name="connsiteX5" fmla="*/ 3174785 w 3590367"/>
              <a:gd name="connsiteY5" fmla="*/ 731512 h 3314771"/>
              <a:gd name="connsiteX6" fmla="*/ 1795184 w 3590367"/>
              <a:gd name="connsiteY6" fmla="*/ 252881 h 3314771"/>
              <a:gd name="connsiteX7" fmla="*/ 415583 w 3590367"/>
              <a:gd name="connsiteY7" fmla="*/ 69334 h 3314771"/>
              <a:gd name="connsiteX8" fmla="*/ 7627 w 3590367"/>
              <a:gd name="connsiteY8" fmla="*/ 1581714 h 331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67" h="3314771">
                <a:moveTo>
                  <a:pt x="7627" y="1581714"/>
                </a:moveTo>
                <a:cubicBezTo>
                  <a:pt x="54776" y="2378385"/>
                  <a:pt x="263945" y="2984651"/>
                  <a:pt x="580461" y="3193820"/>
                </a:cubicBezTo>
                <a:cubicBezTo>
                  <a:pt x="896881" y="3429754"/>
                  <a:pt x="1320648" y="3268496"/>
                  <a:pt x="1795184" y="3147909"/>
                </a:cubicBezTo>
                <a:cubicBezTo>
                  <a:pt x="2269719" y="2993319"/>
                  <a:pt x="2693487" y="2902069"/>
                  <a:pt x="3009907" y="2681375"/>
                </a:cubicBezTo>
                <a:cubicBezTo>
                  <a:pt x="3326423" y="2470110"/>
                  <a:pt x="3535592" y="2129306"/>
                  <a:pt x="3582741" y="1693632"/>
                </a:cubicBezTo>
                <a:cubicBezTo>
                  <a:pt x="3625032" y="1257102"/>
                  <a:pt x="3491777" y="932013"/>
                  <a:pt x="3174785" y="731512"/>
                </a:cubicBezTo>
                <a:cubicBezTo>
                  <a:pt x="2862651" y="521295"/>
                  <a:pt x="2366589" y="435570"/>
                  <a:pt x="1795184" y="252881"/>
                </a:cubicBezTo>
                <a:cubicBezTo>
                  <a:pt x="1223779" y="106101"/>
                  <a:pt x="727717" y="-113260"/>
                  <a:pt x="415583" y="69334"/>
                </a:cubicBezTo>
                <a:cubicBezTo>
                  <a:pt x="98591" y="225449"/>
                  <a:pt x="-34664" y="783519"/>
                  <a:pt x="7627" y="1581714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ADBC990-D926-3350-0447-7B30B2C31E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2759" y="1909541"/>
            <a:ext cx="6218482" cy="3038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solidFill>
                  <a:schemeClr val="tx2"/>
                </a:solidFill>
                <a:latin typeface="Rubik" pitchFamily="2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“Click to edit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.”</a:t>
            </a:r>
            <a:endParaRPr lang="en-GB" sz="1600" b="0" i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414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1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99" r:id="rId3"/>
    <p:sldLayoutId id="2147483684" r:id="rId4"/>
    <p:sldLayoutId id="2147483685" r:id="rId5"/>
    <p:sldLayoutId id="2147483694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662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9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63" r:id="rId34"/>
    <p:sldLayoutId id="2147483697" r:id="rId35"/>
    <p:sldLayoutId id="2147483698" r:id="rId36"/>
    <p:sldLayoutId id="2147483705" r:id="rId37"/>
    <p:sldLayoutId id="214748370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3E20-2283-86B1-CE07-BACCF28BD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21" y="4990267"/>
            <a:ext cx="8799394" cy="600743"/>
          </a:xfrm>
        </p:spPr>
        <p:txBody>
          <a:bodyPr>
            <a:normAutofit fontScale="90000"/>
          </a:bodyPr>
          <a:lstStyle/>
          <a:p>
            <a:r>
              <a:rPr lang="en-GB" dirty="0"/>
              <a:t>Stop Smoking London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4A9FE-CCE8-F07D-EBF6-B9CADBA010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Smoking and Severe Mental Illness Roundtables</a:t>
            </a:r>
          </a:p>
        </p:txBody>
      </p:sp>
    </p:spTree>
    <p:extLst>
      <p:ext uri="{BB962C8B-B14F-4D97-AF65-F5344CB8AC3E}">
        <p14:creationId xmlns:p14="http://schemas.microsoft.com/office/powerpoint/2010/main" val="240780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4C55-AA79-D40E-2F24-29DD58CB3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C40B-E315-235F-58E1-1FE7D541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42" y="1068843"/>
            <a:ext cx="7432002" cy="77690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Theme 3: </a:t>
            </a:r>
            <a:r>
              <a:rPr lang="en-US" b="1">
                <a:solidFill>
                  <a:schemeClr val="tx1"/>
                </a:solidFill>
                <a:ea typeface="+mj-lt"/>
                <a:cs typeface="+mj-lt"/>
              </a:rPr>
              <a:t>Smoking, deprivation, and inequality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B6056-4969-E363-1858-869ADE60B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Participants repeatedly linked smoking with </a:t>
            </a:r>
            <a:r>
              <a:rPr lang="en-US" sz="1800" b="1" dirty="0">
                <a:ea typeface="+mn-lt"/>
                <a:cs typeface="+mn-lt"/>
              </a:rPr>
              <a:t>poverty, stress, housing insecurity, unemployment, </a:t>
            </a:r>
            <a:r>
              <a:rPr lang="en-US" sz="1800" dirty="0">
                <a:ea typeface="+mn-lt"/>
                <a:cs typeface="+mn-lt"/>
              </a:rPr>
              <a:t>and wider social inequalities.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E66CE-35D2-7CD9-C826-AD8A6E29BF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513138"/>
            <a:ext cx="4679950" cy="2276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19824-815C-4D9F-6E34-8EA1F7519EC3}"/>
              </a:ext>
            </a:extLst>
          </p:cNvPr>
          <p:cNvSpPr txBox="1"/>
          <p:nvPr/>
        </p:nvSpPr>
        <p:spPr>
          <a:xfrm>
            <a:off x="1366639" y="2932288"/>
            <a:ext cx="467538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Examples included</a:t>
            </a:r>
            <a:r>
              <a:rPr lang="en-US" dirty="0">
                <a:ea typeface="+mn-lt"/>
                <a:cs typeface="+mn-lt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smoking being concentrated in deprived communities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limited access to support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stress caused by insecure housing and finances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neighbourhood</a:t>
            </a:r>
            <a:r>
              <a:rPr lang="en-US" dirty="0">
                <a:ea typeface="+mn-lt"/>
                <a:cs typeface="+mn-lt"/>
              </a:rPr>
              <a:t> differences across London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green and blue scale&#10;&#10;AI-generated content may be incorrect.">
            <a:extLst>
              <a:ext uri="{FF2B5EF4-FFF2-40B4-BE49-F238E27FC236}">
                <a16:creationId xmlns:a16="http://schemas.microsoft.com/office/drawing/2014/main" id="{BA118011-6ECC-2C97-BDB1-C2F4D3048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547" y="2645434"/>
            <a:ext cx="3148642" cy="31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467A4-B13C-5234-FF3B-38AE146C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39B0-0E46-1EF9-5DFA-234BBE7C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64" y="847340"/>
            <a:ext cx="8193701" cy="133705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  <a:ea typeface="+mj-lt"/>
                <a:cs typeface="+mj-lt"/>
              </a:rPr>
              <a:t>Theme 3: Smoking, deprivation, and inequality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52104-DA47-0385-A1EA-BE582DC1C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864" y="2184417"/>
            <a:ext cx="7962207" cy="4172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67E21-5932-10E2-4DA1-802BE4B0B991}"/>
              </a:ext>
            </a:extLst>
          </p:cNvPr>
          <p:cNvSpPr txBox="1"/>
          <p:nvPr/>
        </p:nvSpPr>
        <p:spPr>
          <a:xfrm>
            <a:off x="528422" y="2395131"/>
            <a:ext cx="732898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Participants said:</a:t>
            </a:r>
            <a:endParaRPr lang="en-US" b="1"/>
          </a:p>
          <a:p>
            <a:r>
              <a:rPr lang="en-US">
                <a:ea typeface="+mn-lt"/>
                <a:cs typeface="+mn-lt"/>
              </a:rPr>
              <a:t>“Smoking is more concentrated in more deprived communities.”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“When I was going through unemployment and insecure housing, smoking gave me a lot of security.”</a:t>
            </a:r>
            <a:endParaRPr lang="en-US"/>
          </a:p>
          <a:p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Participants also described inequalities in access to support and healthy opportunities:</a:t>
            </a:r>
            <a:endParaRPr lang="en-US" b="1"/>
          </a:p>
          <a:p>
            <a:r>
              <a:rPr lang="en-US">
                <a:ea typeface="+mn-lt"/>
                <a:cs typeface="+mn-lt"/>
              </a:rPr>
              <a:t>“Nobody sees the pockets of most deprivation.”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“Vulnerable people are pushed out of the area [with resource].”</a:t>
            </a:r>
            <a:endParaRPr lang="en-US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"/>
            </a:pPr>
            <a:endParaRPr lang="en-US" dirty="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ADB58-94B3-3276-AB39-7282B936D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AC71-5623-B24E-BBFE-D4392A49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42" y="1068843"/>
            <a:ext cx="7544891" cy="77690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a typeface="+mj-lt"/>
                <a:cs typeface="+mj-lt"/>
              </a:rPr>
              <a:t>Theme 4: Quitting is complex, emotional, and non-linear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484EA-F2FC-E4D2-C331-DEE67B6CB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2095500"/>
            <a:ext cx="3909836" cy="3437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Participants consistently described quitting as </a:t>
            </a:r>
            <a:r>
              <a:rPr lang="en-US" sz="1800" b="1" dirty="0">
                <a:ea typeface="+mn-lt"/>
                <a:cs typeface="+mn-lt"/>
              </a:rPr>
              <a:t>difficult, emotional, and rarely straightforward</a:t>
            </a:r>
            <a:r>
              <a:rPr lang="en-US" sz="1800" dirty="0">
                <a:ea typeface="+mn-lt"/>
                <a:cs typeface="+mn-lt"/>
              </a:rPr>
              <a:t>. Many spoke about </a:t>
            </a:r>
            <a:r>
              <a:rPr lang="en-US" sz="1800" b="1" dirty="0">
                <a:ea typeface="+mn-lt"/>
                <a:cs typeface="+mn-lt"/>
              </a:rPr>
              <a:t>relapse, grief, withdrawal, and the complexity of changing </a:t>
            </a:r>
            <a:r>
              <a:rPr lang="en-US" sz="1800" b="1" dirty="0" err="1">
                <a:ea typeface="+mn-lt"/>
                <a:cs typeface="+mn-lt"/>
              </a:rPr>
              <a:t>behaviours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that are deeply embedded in identity and daily life.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0CB9F-5EC6-F8A2-FDED-D98DC18B6C0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513138"/>
            <a:ext cx="4679950" cy="2276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8" name="Picture 7" descr="A purple arrow with a check mark and a circle&#10;&#10;AI-generated content may be incorrect.">
            <a:extLst>
              <a:ext uri="{FF2B5EF4-FFF2-40B4-BE49-F238E27FC236}">
                <a16:creationId xmlns:a16="http://schemas.microsoft.com/office/drawing/2014/main" id="{2149E631-9584-8374-3245-0BA65C8A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869"/>
          <a:stretch>
            <a:fillRect/>
          </a:stretch>
        </p:blipFill>
        <p:spPr>
          <a:xfrm>
            <a:off x="4816287" y="2168525"/>
            <a:ext cx="3716799" cy="4689475"/>
          </a:xfrm>
          <a:custGeom>
            <a:avLst/>
            <a:gdLst>
              <a:gd name="connsiteX0" fmla="*/ 0 w 7872412"/>
              <a:gd name="connsiteY0" fmla="*/ 0 h 6861175"/>
              <a:gd name="connsiteX1" fmla="*/ 7872412 w 7872412"/>
              <a:gd name="connsiteY1" fmla="*/ 0 h 6861175"/>
              <a:gd name="connsiteX2" fmla="*/ 7872412 w 7872412"/>
              <a:gd name="connsiteY2" fmla="*/ 6861175 h 6861175"/>
              <a:gd name="connsiteX3" fmla="*/ 0 w 7872412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412" h="6861175">
                <a:moveTo>
                  <a:pt x="0" y="0"/>
                </a:moveTo>
                <a:lnTo>
                  <a:pt x="7872412" y="0"/>
                </a:lnTo>
                <a:lnTo>
                  <a:pt x="7872412" y="6861175"/>
                </a:lnTo>
                <a:lnTo>
                  <a:pt x="0" y="6861175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2244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75AFB-D10D-3A66-EFD1-D4A9E4723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1FE5-BD85-D6DF-02FA-E7A737C7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64" y="847340"/>
            <a:ext cx="8193701" cy="1337050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Theme 4: Quitting is complex, emotional, and non-linear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BBBCE-F14B-9048-8FF9-A392A747F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864" y="2184417"/>
            <a:ext cx="7962207" cy="4172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84E0A-C64A-7FD8-BFAF-33003B247CCD}"/>
              </a:ext>
            </a:extLst>
          </p:cNvPr>
          <p:cNvSpPr txBox="1"/>
          <p:nvPr/>
        </p:nvSpPr>
        <p:spPr>
          <a:xfrm>
            <a:off x="643296" y="2188357"/>
            <a:ext cx="8316903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Participants reflected on the emotional difficulty of stopping:</a:t>
            </a:r>
            <a:endParaRPr lang="en-US" b="1" dirty="0"/>
          </a:p>
          <a:p>
            <a:r>
              <a:rPr lang="en-US" dirty="0">
                <a:ea typeface="+mn-lt"/>
                <a:cs typeface="+mn-lt"/>
              </a:rPr>
              <a:t>“Quitting is a major life change.”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“It’s a grieving process.”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Participants highlighted how quitting could appear to worsen mental health symptoms: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“When I quit smoking, I became severely depressed for about 6 months.”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“I became psychotic.”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Several participants </a:t>
            </a:r>
            <a:r>
              <a:rPr lang="en-US" b="1" dirty="0" err="1">
                <a:ea typeface="+mn-lt"/>
                <a:cs typeface="+mn-lt"/>
              </a:rPr>
              <a:t>emphasised</a:t>
            </a:r>
            <a:r>
              <a:rPr lang="en-US" b="1" dirty="0">
                <a:ea typeface="+mn-lt"/>
                <a:cs typeface="+mn-lt"/>
              </a:rPr>
              <a:t> the gap between public health messaging and lived experience:</a:t>
            </a:r>
            <a:endParaRPr lang="en-US" b="1" dirty="0"/>
          </a:p>
          <a:p>
            <a:r>
              <a:rPr lang="en-US" dirty="0">
                <a:ea typeface="+mn-lt"/>
                <a:cs typeface="+mn-lt"/>
              </a:rPr>
              <a:t>“Doctors are aware of your issues and say ‘you need to quit’, without </a:t>
            </a:r>
            <a:r>
              <a:rPr lang="en-US" dirty="0" err="1">
                <a:ea typeface="+mn-lt"/>
                <a:cs typeface="+mn-lt"/>
              </a:rPr>
              <a:t>recognising</a:t>
            </a:r>
            <a:r>
              <a:rPr lang="en-US" dirty="0">
                <a:ea typeface="+mn-lt"/>
                <a:cs typeface="+mn-lt"/>
              </a:rPr>
              <a:t> the underlying factors why you smoke.”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"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0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A5BD-C40A-9CDB-62B8-44A98B63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9806-9F3C-12F3-AF6E-934696BE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64" y="847340"/>
            <a:ext cx="8193701" cy="1337050"/>
          </a:xfrm>
        </p:spPr>
        <p:txBody>
          <a:bodyPr>
            <a:normAutofit/>
          </a:bodyPr>
          <a:lstStyle/>
          <a:p>
            <a:r>
              <a:rPr lang="en-US" sz="3600" b="1">
                <a:ea typeface="+mj-lt"/>
                <a:cs typeface="+mj-lt"/>
              </a:rPr>
              <a:t>Theme 4: Quitting is complex, emotional, and non-linear</a:t>
            </a:r>
            <a:endParaRPr lang="en-US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87573-73B0-7DD2-4337-F199E2B7C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864" y="2184417"/>
            <a:ext cx="7962207" cy="4172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D560E-BA70-94ED-F35A-19708187C2CD}"/>
              </a:ext>
            </a:extLst>
          </p:cNvPr>
          <p:cNvSpPr txBox="1"/>
          <p:nvPr/>
        </p:nvSpPr>
        <p:spPr>
          <a:xfrm>
            <a:off x="643296" y="2188357"/>
            <a:ext cx="831690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b="1">
                <a:ea typeface="+mn-lt"/>
                <a:cs typeface="+mn-lt"/>
              </a:rPr>
              <a:t>Others reflected on the challenge of replacing smoking:</a:t>
            </a:r>
            <a:endParaRPr lang="en-US" b="1"/>
          </a:p>
          <a:p>
            <a:r>
              <a:rPr lang="en-US">
                <a:ea typeface="+mn-lt"/>
                <a:cs typeface="+mn-lt"/>
              </a:rPr>
              <a:t>“What do you replace it with?”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“You feel something is missing.”</a:t>
            </a:r>
            <a:endParaRPr lang="en-US"/>
          </a:p>
          <a:p>
            <a:endParaRPr lang="en-US" dirty="0"/>
          </a:p>
          <a:p>
            <a:r>
              <a:rPr lang="en-US" b="1">
                <a:ea typeface="+mn-lt"/>
                <a:cs typeface="+mn-lt"/>
              </a:rPr>
              <a:t>Participants also discussed relapse:</a:t>
            </a:r>
            <a:endParaRPr lang="en-US" b="1"/>
          </a:p>
          <a:p>
            <a:r>
              <a:rPr lang="en-US">
                <a:ea typeface="+mn-lt"/>
                <a:cs typeface="+mn-lt"/>
              </a:rPr>
              <a:t>“It’s very easy to relapse.”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“You say it’s just one cigarette, and then you go back into the cycle.”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9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8F25-6D26-CDBC-5968-8B3A3569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FE913F-3930-5294-0223-65F00809B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2759" y="2091544"/>
            <a:ext cx="6218482" cy="3038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cs typeface="Rubik"/>
              </a:rPr>
              <a:t>Support for stopping: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cs typeface="Rubik"/>
              </a:rPr>
              <a:t>What’s helpful…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cs typeface="Rubik"/>
              </a:rPr>
              <a:t>And what isn’t.</a:t>
            </a:r>
          </a:p>
        </p:txBody>
      </p:sp>
    </p:spTree>
    <p:extLst>
      <p:ext uri="{BB962C8B-B14F-4D97-AF65-F5344CB8AC3E}">
        <p14:creationId xmlns:p14="http://schemas.microsoft.com/office/powerpoint/2010/main" val="33646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2EEB2-762D-4398-BBD1-927D39D4D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4821BF-C44D-FAF6-6E26-246882D9C0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6533" y="1912948"/>
            <a:ext cx="7102441" cy="3038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Rubik"/>
              </a:rPr>
              <a:t>What’s helpful in supporting stopping: </a:t>
            </a:r>
          </a:p>
          <a:p>
            <a:r>
              <a:rPr lang="en-US" sz="2400" b="1" dirty="0">
                <a:solidFill>
                  <a:schemeClr val="tx1"/>
                </a:solidFill>
                <a:cs typeface="Rubik"/>
              </a:rPr>
              <a:t>Theme 1:</a:t>
            </a:r>
            <a:r>
              <a:rPr lang="en-US" sz="2400" dirty="0">
                <a:solidFill>
                  <a:schemeClr val="tx1"/>
                </a:solidFill>
                <a:cs typeface="Rubik"/>
              </a:rPr>
              <a:t> Human connection and peer support</a:t>
            </a:r>
          </a:p>
          <a:p>
            <a:r>
              <a:rPr lang="en-US" sz="2400" b="1" dirty="0">
                <a:solidFill>
                  <a:schemeClr val="tx1"/>
                </a:solidFill>
                <a:cs typeface="Rubik"/>
              </a:rPr>
              <a:t>Theme 2:</a:t>
            </a:r>
            <a:r>
              <a:rPr lang="en-US" sz="2400" dirty="0">
                <a:solidFill>
                  <a:schemeClr val="tx1"/>
                </a:solidFill>
                <a:cs typeface="Rubik"/>
              </a:rPr>
              <a:t> Replacing smoking with other activities or routines</a:t>
            </a:r>
          </a:p>
          <a:p>
            <a:r>
              <a:rPr lang="en-US" sz="2400" b="1" dirty="0">
                <a:solidFill>
                  <a:schemeClr val="tx1"/>
                </a:solidFill>
                <a:cs typeface="Rubik"/>
              </a:rPr>
              <a:t>Theme 3:</a:t>
            </a:r>
            <a:r>
              <a:rPr lang="en-US" sz="2400" dirty="0">
                <a:solidFill>
                  <a:schemeClr val="tx1"/>
                </a:solidFill>
                <a:cs typeface="Rubik"/>
              </a:rPr>
              <a:t> Flexible and </a:t>
            </a:r>
            <a:r>
              <a:rPr lang="en-US" sz="2400" dirty="0" err="1">
                <a:solidFill>
                  <a:schemeClr val="tx1"/>
                </a:solidFill>
                <a:cs typeface="Rubik"/>
              </a:rPr>
              <a:t>personalised</a:t>
            </a:r>
            <a:r>
              <a:rPr lang="en-US" sz="2400" dirty="0">
                <a:solidFill>
                  <a:schemeClr val="tx1"/>
                </a:solidFill>
                <a:cs typeface="Rubik"/>
              </a:rPr>
              <a:t> approaches</a:t>
            </a:r>
          </a:p>
        </p:txBody>
      </p:sp>
    </p:spTree>
    <p:extLst>
      <p:ext uri="{BB962C8B-B14F-4D97-AF65-F5344CB8AC3E}">
        <p14:creationId xmlns:p14="http://schemas.microsoft.com/office/powerpoint/2010/main" val="20544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heart with two people in it&#10;&#10;AI-generated content may be incorrect.">
            <a:extLst>
              <a:ext uri="{FF2B5EF4-FFF2-40B4-BE49-F238E27FC236}">
                <a16:creationId xmlns:a16="http://schemas.microsoft.com/office/drawing/2014/main" id="{C20B39A8-15B8-C426-F325-4B3E4CFA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6" r="675" b="1"/>
          <a:stretch>
            <a:fillRect/>
          </a:stretch>
        </p:blipFill>
        <p:spPr>
          <a:xfrm>
            <a:off x="4700650" y="1281153"/>
            <a:ext cx="4443350" cy="4532625"/>
          </a:xfrm>
          <a:custGeom>
            <a:avLst/>
            <a:gdLst>
              <a:gd name="connsiteX0" fmla="*/ 4124904 w 7212047"/>
              <a:gd name="connsiteY0" fmla="*/ 49 h 7356950"/>
              <a:gd name="connsiteX1" fmla="*/ 6320797 w 7212047"/>
              <a:gd name="connsiteY1" fmla="*/ 1237788 h 7356950"/>
              <a:gd name="connsiteX2" fmla="*/ 6810901 w 7212047"/>
              <a:gd name="connsiteY2" fmla="*/ 2035449 h 7356950"/>
              <a:gd name="connsiteX3" fmla="*/ 7164959 w 7212047"/>
              <a:gd name="connsiteY3" fmla="*/ 3967525 h 7356950"/>
              <a:gd name="connsiteX4" fmla="*/ 6888979 w 7212047"/>
              <a:gd name="connsiteY4" fmla="*/ 5438482 h 7356950"/>
              <a:gd name="connsiteX5" fmla="*/ 4973340 w 7212047"/>
              <a:gd name="connsiteY5" fmla="*/ 7207263 h 7356950"/>
              <a:gd name="connsiteX6" fmla="*/ 3262956 w 7212047"/>
              <a:gd name="connsiteY6" fmla="*/ 7349795 h 7356950"/>
              <a:gd name="connsiteX7" fmla="*/ 1614861 w 7212047"/>
              <a:gd name="connsiteY7" fmla="*/ 6741168 h 7356950"/>
              <a:gd name="connsiteX8" fmla="*/ 788003 w 7212047"/>
              <a:gd name="connsiteY8" fmla="*/ 5917121 h 7356950"/>
              <a:gd name="connsiteX9" fmla="*/ 57391 w 7212047"/>
              <a:gd name="connsiteY9" fmla="*/ 3443467 h 7356950"/>
              <a:gd name="connsiteX10" fmla="*/ 291412 w 7212047"/>
              <a:gd name="connsiteY10" fmla="*/ 2316620 h 7356950"/>
              <a:gd name="connsiteX11" fmla="*/ 2421822 w 7212047"/>
              <a:gd name="connsiteY11" fmla="*/ 242443 h 7356950"/>
              <a:gd name="connsiteX12" fmla="*/ 3745488 w 7212047"/>
              <a:gd name="connsiteY12" fmla="*/ 31350 h 7356950"/>
              <a:gd name="connsiteX13" fmla="*/ 4124904 w 7212047"/>
              <a:gd name="connsiteY13" fmla="*/ 49 h 735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2047" h="7356950">
                <a:moveTo>
                  <a:pt x="4124904" y="49"/>
                </a:moveTo>
                <a:cubicBezTo>
                  <a:pt x="5005654" y="-5439"/>
                  <a:pt x="5839914" y="455052"/>
                  <a:pt x="6320797" y="1237788"/>
                </a:cubicBezTo>
                <a:lnTo>
                  <a:pt x="6810901" y="2035449"/>
                </a:lnTo>
                <a:cubicBezTo>
                  <a:pt x="7163446" y="2609255"/>
                  <a:pt x="7290188" y="3300502"/>
                  <a:pt x="7164959" y="3967525"/>
                </a:cubicBezTo>
                <a:lnTo>
                  <a:pt x="6888979" y="5438482"/>
                </a:lnTo>
                <a:cubicBezTo>
                  <a:pt x="6707732" y="6404844"/>
                  <a:pt x="5924347" y="7128102"/>
                  <a:pt x="4973340" y="7207263"/>
                </a:cubicBezTo>
                <a:lnTo>
                  <a:pt x="3262956" y="7349795"/>
                </a:lnTo>
                <a:cubicBezTo>
                  <a:pt x="2654329" y="7400621"/>
                  <a:pt x="2053921" y="7178929"/>
                  <a:pt x="1614861" y="6741168"/>
                </a:cubicBezTo>
                <a:lnTo>
                  <a:pt x="788003" y="5917121"/>
                </a:lnTo>
                <a:cubicBezTo>
                  <a:pt x="146718" y="5277998"/>
                  <a:pt x="-129480" y="4342781"/>
                  <a:pt x="57391" y="3443467"/>
                </a:cubicBezTo>
                <a:lnTo>
                  <a:pt x="291412" y="2316620"/>
                </a:lnTo>
                <a:cubicBezTo>
                  <a:pt x="515700" y="1236275"/>
                  <a:pt x="1363322" y="411146"/>
                  <a:pt x="2421822" y="242443"/>
                </a:cubicBezTo>
                <a:lnTo>
                  <a:pt x="3745488" y="31350"/>
                </a:lnTo>
                <a:cubicBezTo>
                  <a:pt x="3872312" y="11127"/>
                  <a:pt x="3999082" y="833"/>
                  <a:pt x="4124904" y="49"/>
                </a:cubicBezTo>
                <a:close/>
              </a:path>
            </a:pathLst>
          </a:cu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AAED99-23DA-85B2-240F-EBEEE989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7248"/>
            <a:ext cx="7143750" cy="1325563"/>
          </a:xfrm>
        </p:spPr>
        <p:txBody>
          <a:bodyPr anchor="ctr">
            <a:normAutofit/>
          </a:bodyPr>
          <a:lstStyle/>
          <a:p>
            <a:r>
              <a:rPr lang="en-US" sz="3200" b="1"/>
              <a:t>Theme 1: Human connection and peer support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271E25-4A81-1CE2-2BD5-300F7D50F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22811"/>
            <a:ext cx="4902906" cy="4252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/>
              <a:t>Participants repeatedly </a:t>
            </a:r>
            <a:r>
              <a:rPr lang="en-US" sz="1800" b="1" dirty="0" err="1"/>
              <a:t>emphasised</a:t>
            </a:r>
            <a:r>
              <a:rPr lang="en-US" sz="1800" b="1" dirty="0"/>
              <a:t> the importance of understanding and relational support</a:t>
            </a:r>
            <a:r>
              <a:rPr lang="en-US" sz="1800" dirty="0"/>
              <a:t>:</a:t>
            </a:r>
          </a:p>
          <a:p>
            <a:r>
              <a:rPr lang="en-US" sz="1800" dirty="0"/>
              <a:t>“Human connections.”</a:t>
            </a:r>
          </a:p>
          <a:p>
            <a:r>
              <a:rPr lang="en-US" sz="1800" dirty="0"/>
              <a:t>“Peer support or a buddy system.”</a:t>
            </a:r>
          </a:p>
          <a:p>
            <a:endParaRPr lang="en-US" sz="1800" dirty="0"/>
          </a:p>
          <a:p>
            <a:r>
              <a:rPr lang="en-US" sz="1800" b="1" dirty="0"/>
              <a:t>Participants valued support from people with lived experience</a:t>
            </a:r>
            <a:r>
              <a:rPr lang="en-US" sz="1800" dirty="0"/>
              <a:t>:</a:t>
            </a:r>
          </a:p>
          <a:p>
            <a:r>
              <a:rPr lang="en-US" sz="1800" dirty="0"/>
              <a:t>“The worst person to listen to is somebody who has never smoked.”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819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A10A3-801C-7CF5-04D8-566DF29E9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53819E-44E0-D1A3-36BF-FB1BFCF2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42" y="1068843"/>
            <a:ext cx="7544891" cy="7769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Theme 2: </a:t>
            </a:r>
            <a:r>
              <a:rPr lang="en-US" b="1" dirty="0">
                <a:ea typeface="+mj-lt"/>
                <a:cs typeface="+mj-lt"/>
              </a:rPr>
              <a:t>Replacing smoking with other activities or routines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013BA-65C2-B6D1-A4A1-6059F65EC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2095501"/>
            <a:ext cx="4945062" cy="37737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ea typeface="+mn-lt"/>
                <a:cs typeface="+mn-lt"/>
              </a:rPr>
              <a:t>“I started going to the gym, working in a garden.”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“Having a pet or an animal helps.”</a:t>
            </a:r>
          </a:p>
          <a:p>
            <a:r>
              <a:rPr lang="en-US" sz="1600" dirty="0">
                <a:ea typeface="+mn-lt"/>
                <a:cs typeface="+mn-lt"/>
              </a:rPr>
              <a:t>“I now have a lot of fidget toys and rings.”</a:t>
            </a:r>
          </a:p>
          <a:p>
            <a:r>
              <a:rPr lang="en-US" sz="1600" b="1" dirty="0">
                <a:ea typeface="+mn-lt"/>
                <a:cs typeface="+mn-lt"/>
              </a:rPr>
              <a:t>Others described needing alternatives that genuinely brought enjoyment:</a:t>
            </a:r>
            <a:endParaRPr lang="en-US" sz="1600" b="1" dirty="0"/>
          </a:p>
          <a:p>
            <a:r>
              <a:rPr lang="en-US" sz="1600" dirty="0">
                <a:ea typeface="+mn-lt"/>
                <a:cs typeface="+mn-lt"/>
              </a:rPr>
              <a:t>“Alternatives need to add something to my life that adds a sense of joy that smoking brings me.”</a:t>
            </a:r>
            <a:endParaRPr lang="en-US" sz="1600" dirty="0"/>
          </a:p>
          <a:p>
            <a:r>
              <a:rPr lang="en-US" sz="1600" b="1" dirty="0">
                <a:ea typeface="+mn-lt"/>
                <a:cs typeface="+mn-lt"/>
              </a:rPr>
              <a:t>Participants also highlighted gradual change and harm reduction:</a:t>
            </a:r>
          </a:p>
          <a:p>
            <a:r>
              <a:rPr lang="en-US" sz="1600" dirty="0">
                <a:ea typeface="+mn-lt"/>
                <a:cs typeface="+mn-lt"/>
              </a:rPr>
              <a:t>“There is now evidence for cutting down rather than going cold turkey.”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“Vapes aren’t risk free, but they are significantly less harmful.”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459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90C56-1CBA-BB60-E40D-5426370E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29EB-EA9D-630D-12EF-7FEBBE66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42" y="1068843"/>
            <a:ext cx="7527763" cy="7769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solidFill>
                  <a:schemeClr val="tx1"/>
                </a:solidFill>
                <a:ea typeface="+mj-lt"/>
                <a:cs typeface="+mj-lt"/>
              </a:rPr>
              <a:t>Theme 3: Flexible and </a:t>
            </a:r>
            <a:r>
              <a:rPr lang="en-US" sz="3600" b="1" err="1">
                <a:solidFill>
                  <a:schemeClr val="tx1"/>
                </a:solidFill>
                <a:ea typeface="+mj-lt"/>
                <a:cs typeface="+mj-lt"/>
              </a:rPr>
              <a:t>personalised</a:t>
            </a:r>
            <a:r>
              <a:rPr lang="en-US" sz="3600" b="1">
                <a:solidFill>
                  <a:schemeClr val="tx1"/>
                </a:solidFill>
                <a:ea typeface="+mj-lt"/>
                <a:cs typeface="+mj-lt"/>
              </a:rPr>
              <a:t> approaches 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4C396-52AD-7BF1-DF97-65EFF97675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2095500"/>
            <a:ext cx="3548592" cy="3437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>
                <a:ea typeface="+mn-lt"/>
                <a:cs typeface="+mn-lt"/>
              </a:rPr>
              <a:t>Key themes included:</a:t>
            </a:r>
            <a:endParaRPr lang="en-US" sz="18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ea typeface="+mn-lt"/>
                <a:cs typeface="+mn-lt"/>
              </a:rPr>
              <a:t>multiple quitting pathways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ea typeface="+mn-lt"/>
                <a:cs typeface="+mn-lt"/>
              </a:rPr>
              <a:t>tailored support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ea typeface="+mn-lt"/>
                <a:cs typeface="+mn-lt"/>
              </a:rPr>
              <a:t>understanding mental health context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ea typeface="+mn-lt"/>
                <a:cs typeface="+mn-lt"/>
              </a:rPr>
              <a:t>cultural sensitivity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ea typeface="+mn-lt"/>
                <a:cs typeface="+mn-lt"/>
              </a:rPr>
              <a:t>neurodiversity-informed support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5023E-A855-D300-77C1-07E9D0FB7E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513138"/>
            <a:ext cx="4679950" cy="2276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6" name="Picture 5" descr="A purple and purple chat bubbles&#10;&#10;AI-generated content may be incorrect.">
            <a:extLst>
              <a:ext uri="{FF2B5EF4-FFF2-40B4-BE49-F238E27FC236}">
                <a16:creationId xmlns:a16="http://schemas.microsoft.com/office/drawing/2014/main" id="{ED81ECBA-691C-14F1-EFEB-D4EB92C0A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46" y="1666447"/>
            <a:ext cx="4291710" cy="42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9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28A66E-847F-7AF5-3AFA-CEFBFE8A0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398" y="2224401"/>
            <a:ext cx="2146803" cy="3532932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For more awareness and understanding about the factors why people living with SMI smoke and the factors and situations that lead to/enable smoking.</a:t>
            </a:r>
          </a:p>
          <a:p>
            <a:r>
              <a:rPr lang="en-GB"/>
              <a:t>Including:</a:t>
            </a:r>
            <a:br>
              <a:rPr lang="en-GB"/>
            </a:br>
            <a:br>
              <a:rPr lang="en-GB"/>
            </a:br>
            <a:r>
              <a:rPr lang="en-GB"/>
              <a:t>- why it is challenging to quit – and why people don’t want to stop</a:t>
            </a:r>
            <a:br>
              <a:rPr lang="en-GB"/>
            </a:br>
            <a:br>
              <a:rPr lang="en-GB"/>
            </a:br>
            <a:r>
              <a:rPr lang="en-GB"/>
              <a:t>- feelings about smoking</a:t>
            </a:r>
          </a:p>
          <a:p>
            <a:r>
              <a:rPr lang="en-GB"/>
              <a:t>- awareness/</a:t>
            </a:r>
            <a:br>
              <a:rPr lang="en-GB"/>
            </a:br>
            <a:r>
              <a:rPr lang="en-GB"/>
              <a:t>understanding about the harms of smoking</a:t>
            </a:r>
          </a:p>
          <a:p>
            <a:r>
              <a:rPr lang="en-GB"/>
              <a:t>- what is helpful/not helpful about messages and initiatives to encourage quitting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5FD06-051D-D8CB-A5EB-28F6FE07C5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Insights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88450D-2A76-9B9B-3E05-DFCB61D3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25" y="164267"/>
            <a:ext cx="7780867" cy="1552295"/>
          </a:xfrm>
        </p:spPr>
        <p:txBody>
          <a:bodyPr>
            <a:normAutofit/>
          </a:bodyPr>
          <a:lstStyle/>
          <a:p>
            <a:r>
              <a:rPr lang="en-GB">
                <a:cs typeface="Rubik"/>
              </a:rPr>
              <a:t>Aims of the project </a:t>
            </a:r>
            <a:br>
              <a:rPr lang="en-GB">
                <a:cs typeface="Rubik"/>
              </a:rPr>
            </a:br>
            <a:r>
              <a:rPr lang="en-GB" sz="2200">
                <a:latin typeface="+mn-lt"/>
                <a:cs typeface="Rubik"/>
              </a:rPr>
              <a:t>feeding into London Mental Health and Smoking Week </a:t>
            </a:r>
            <a:br>
              <a:rPr lang="en-GB" sz="2200">
                <a:latin typeface="+mn-lt"/>
                <a:cs typeface="Rubik"/>
              </a:rPr>
            </a:br>
            <a:r>
              <a:rPr lang="en-GB" sz="2200">
                <a:latin typeface="+mn-lt"/>
                <a:cs typeface="Rubik"/>
              </a:rPr>
              <a:t>8 – 12 June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1E2DA-CCFA-A396-5C0D-161421B380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Gather ideas about what could be helpful in supporting and encouraging people living with SMI to:</a:t>
            </a:r>
          </a:p>
          <a:p>
            <a:pPr marL="285750" indent="-285750">
              <a:buFontTx/>
              <a:buChar char="-"/>
            </a:pPr>
            <a:r>
              <a:rPr lang="en-GB"/>
              <a:t>reduce smoking</a:t>
            </a:r>
          </a:p>
          <a:p>
            <a:pPr marL="285750" indent="-285750">
              <a:buFontTx/>
              <a:buChar char="-"/>
            </a:pPr>
            <a:r>
              <a:rPr lang="en-GB"/>
              <a:t>stop smoking</a:t>
            </a:r>
          </a:p>
          <a:p>
            <a:r>
              <a:rPr lang="en-GB"/>
              <a:t>This can include communication/</a:t>
            </a:r>
            <a:br>
              <a:rPr lang="en-GB"/>
            </a:br>
            <a:r>
              <a:rPr lang="en-GB"/>
              <a:t>messaging and forms of support including digital </a:t>
            </a:r>
            <a:r>
              <a:rPr lang="en-GB" err="1"/>
              <a:t>eg</a:t>
            </a:r>
            <a:r>
              <a:rPr lang="en-GB"/>
              <a:t> apps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34E98D-9CB3-68EA-AA52-20B659BC01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Action ideas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AFEACD-D0DA-AA4C-F64E-B7B5355CAC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Gather feedback about existing messaging and resources to encourage people to quit smoking </a:t>
            </a:r>
            <a:r>
              <a:rPr lang="en-GB" err="1"/>
              <a:t>eg</a:t>
            </a:r>
            <a:endParaRPr lang="en-GB"/>
          </a:p>
          <a:p>
            <a:pPr marL="285750" indent="-285750">
              <a:buFontTx/>
              <a:buChar char="-"/>
            </a:pPr>
            <a:r>
              <a:rPr lang="en-GB"/>
              <a:t>Stop Smoking London messaging and resources</a:t>
            </a:r>
          </a:p>
          <a:p>
            <a:pPr marL="285750" indent="-285750">
              <a:buFontTx/>
              <a:buChar char="-"/>
            </a:pPr>
            <a:r>
              <a:rPr lang="en-GB"/>
              <a:t>Video resources</a:t>
            </a:r>
          </a:p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AA9341-639B-8D3E-5235-21C99C501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416780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32420-14CA-48BA-2E5E-2791106BE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6280F6-0D3D-1FE2-98DB-0C8BFC91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5217"/>
            <a:ext cx="7035465" cy="1337594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Theme 3: Flexible and </a:t>
            </a:r>
            <a:r>
              <a:rPr lang="en-US" sz="2800" b="1" dirty="0" err="1"/>
              <a:t>personalised</a:t>
            </a:r>
            <a:r>
              <a:rPr lang="en-US" sz="2800" b="1" dirty="0"/>
              <a:t> approaches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52607-C8DB-EE1E-2B3C-95171BB10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22811"/>
            <a:ext cx="4258636" cy="4252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/>
              <a:t>Participants said:</a:t>
            </a:r>
          </a:p>
          <a:p>
            <a:r>
              <a:rPr lang="en-US" sz="1800" dirty="0"/>
              <a:t>“Everyone’s different.”</a:t>
            </a:r>
          </a:p>
          <a:p>
            <a:r>
              <a:rPr lang="en-US" sz="1800" dirty="0"/>
              <a:t>“Need to be a number of options for people to choose from.”</a:t>
            </a:r>
          </a:p>
          <a:p>
            <a:r>
              <a:rPr lang="en-US" sz="1800" dirty="0"/>
              <a:t>“Assuming everyone can quit in the same way” was described as unhelpful.</a:t>
            </a:r>
          </a:p>
          <a:p>
            <a:endParaRPr lang="en-US" sz="1800" dirty="0"/>
          </a:p>
          <a:p>
            <a:r>
              <a:rPr lang="en-US" sz="1800" b="1" dirty="0"/>
              <a:t>Participants </a:t>
            </a:r>
            <a:r>
              <a:rPr lang="en-US" sz="1800" b="1" dirty="0" err="1"/>
              <a:t>emphasised</a:t>
            </a:r>
            <a:r>
              <a:rPr lang="en-US" sz="1800" b="1" dirty="0"/>
              <a:t>:</a:t>
            </a:r>
          </a:p>
          <a:p>
            <a:r>
              <a:rPr lang="en-US" sz="1800" dirty="0"/>
              <a:t>“Mental health has to come first.”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purple and purple chat bubbles&#10;&#10;AI-generated content may be incorrect.">
            <a:extLst>
              <a:ext uri="{FF2B5EF4-FFF2-40B4-BE49-F238E27FC236}">
                <a16:creationId xmlns:a16="http://schemas.microsoft.com/office/drawing/2014/main" id="{57087C64-799C-7C7B-1133-7C5D8C27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436" y="1333949"/>
            <a:ext cx="4258636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3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03B5D-CA45-AABC-AE16-14D52230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DD9620-5B36-EC70-4289-C040A430C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468" y="1909541"/>
            <a:ext cx="7049063" cy="30389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  <a:cs typeface="Rubik"/>
              </a:rPr>
              <a:t>What’s unhelpful in supporting stopping:</a:t>
            </a:r>
          </a:p>
          <a:p>
            <a:r>
              <a:rPr lang="en-US" b="1" dirty="0">
                <a:solidFill>
                  <a:schemeClr val="tx1"/>
                </a:solidFill>
                <a:cs typeface="Rubik"/>
              </a:rPr>
              <a:t>Theme 1:</a:t>
            </a:r>
            <a:r>
              <a:rPr lang="en-US" dirty="0">
                <a:solidFill>
                  <a:schemeClr val="tx1"/>
                </a:solidFill>
                <a:cs typeface="Rubik"/>
              </a:rPr>
              <a:t> Judgement and pressure</a:t>
            </a:r>
          </a:p>
          <a:p>
            <a:r>
              <a:rPr lang="en-US" b="1" dirty="0">
                <a:solidFill>
                  <a:schemeClr val="tx1"/>
                </a:solidFill>
                <a:cs typeface="Rubik"/>
              </a:rPr>
              <a:t>Theme 2:</a:t>
            </a:r>
            <a:r>
              <a:rPr lang="en-US" dirty="0">
                <a:solidFill>
                  <a:schemeClr val="tx1"/>
                </a:solidFill>
                <a:cs typeface="Rubik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Rubik"/>
              </a:rPr>
              <a:t>Simplistic advice</a:t>
            </a:r>
          </a:p>
        </p:txBody>
      </p:sp>
    </p:spTree>
    <p:extLst>
      <p:ext uri="{BB962C8B-B14F-4D97-AF65-F5344CB8AC3E}">
        <p14:creationId xmlns:p14="http://schemas.microsoft.com/office/powerpoint/2010/main" val="71238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4008-3244-FF1F-C394-7976452F1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CD6F-C7CA-5BEF-88A8-AB13EF63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42" y="1068843"/>
            <a:ext cx="7427889" cy="776909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chemeClr val="tx1"/>
                </a:solidFill>
                <a:ea typeface="+mj-lt"/>
                <a:cs typeface="+mj-lt"/>
              </a:rPr>
              <a:t>Theme 1: Judgement and pressure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4195-0D7E-AE6F-4AD3-438CADA68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2095500"/>
            <a:ext cx="4101747" cy="34371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Participants consistently rejected shaming or </a:t>
            </a:r>
            <a:r>
              <a:rPr lang="en-US" sz="1800" dirty="0" err="1">
                <a:ea typeface="+mn-lt"/>
                <a:cs typeface="+mn-lt"/>
              </a:rPr>
              <a:t>judgemental</a:t>
            </a:r>
            <a:r>
              <a:rPr lang="en-US" sz="1800" dirty="0">
                <a:ea typeface="+mn-lt"/>
                <a:cs typeface="+mn-lt"/>
              </a:rPr>
              <a:t> approaches,</a:t>
            </a:r>
          </a:p>
          <a:p>
            <a:pPr>
              <a:lnSpc>
                <a:spcPct val="90000"/>
              </a:lnSpc>
            </a:pP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ea typeface="+mn-lt"/>
                <a:cs typeface="+mn-lt"/>
              </a:rPr>
              <a:t>Health warnings alone were often viewed as ineffective: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“The threats didn’t work for me.”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“When they started putting the death images on the packages, that was zero incentive.”</a:t>
            </a:r>
          </a:p>
          <a:p>
            <a:pPr marL="0" lvl="1"/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ea typeface="+mn-lt"/>
                <a:cs typeface="+mn-lt"/>
              </a:rPr>
              <a:t>Others described how messaging became background noise: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“After a while, you just stop seeing it.”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0B782-DB2A-6FDA-D015-6BB27641BB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513138"/>
            <a:ext cx="4679950" cy="2276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A purple scale with black background&#10;&#10;AI-generated content may be incorrect.">
            <a:extLst>
              <a:ext uri="{FF2B5EF4-FFF2-40B4-BE49-F238E27FC236}">
                <a16:creationId xmlns:a16="http://schemas.microsoft.com/office/drawing/2014/main" id="{07F48C4E-428F-841F-7C92-D92F2CC4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58" r="9710"/>
          <a:stretch>
            <a:fillRect/>
          </a:stretch>
        </p:blipFill>
        <p:spPr>
          <a:xfrm>
            <a:off x="5463822" y="1845752"/>
            <a:ext cx="3137111" cy="3962315"/>
          </a:xfrm>
          <a:custGeom>
            <a:avLst/>
            <a:gdLst>
              <a:gd name="connsiteX0" fmla="*/ 0 w 7872412"/>
              <a:gd name="connsiteY0" fmla="*/ 0 h 6861175"/>
              <a:gd name="connsiteX1" fmla="*/ 7872412 w 7872412"/>
              <a:gd name="connsiteY1" fmla="*/ 0 h 6861175"/>
              <a:gd name="connsiteX2" fmla="*/ 7872412 w 7872412"/>
              <a:gd name="connsiteY2" fmla="*/ 6861175 h 6861175"/>
              <a:gd name="connsiteX3" fmla="*/ 0 w 7872412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412" h="6861175">
                <a:moveTo>
                  <a:pt x="0" y="0"/>
                </a:moveTo>
                <a:lnTo>
                  <a:pt x="7872412" y="0"/>
                </a:lnTo>
                <a:lnTo>
                  <a:pt x="7872412" y="6861175"/>
                </a:lnTo>
                <a:lnTo>
                  <a:pt x="0" y="6861175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09376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1DC7A-A652-E72D-2C8C-AF24BFEA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2007D0-DE66-65C2-3A9E-FBC8D187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42" y="1068843"/>
            <a:ext cx="7153005" cy="776909"/>
          </a:xfrm>
        </p:spPr>
        <p:txBody>
          <a:bodyPr>
            <a:normAutofit/>
          </a:bodyPr>
          <a:lstStyle/>
          <a:p>
            <a:r>
              <a:rPr lang="en-US" b="1"/>
              <a:t>Theme 2:</a:t>
            </a:r>
            <a:r>
              <a:rPr lang="en-US" b="1">
                <a:ea typeface="+mj-lt"/>
                <a:cs typeface="+mj-lt"/>
              </a:rPr>
              <a:t> Simplistic advice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D37349-1F94-4654-FF33-8003F0A35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2095501"/>
            <a:ext cx="4945062" cy="37737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6CA6F-79A4-23D9-7B54-6A4671B0ABEF}"/>
              </a:ext>
            </a:extLst>
          </p:cNvPr>
          <p:cNvSpPr txBox="1"/>
          <p:nvPr/>
        </p:nvSpPr>
        <p:spPr>
          <a:xfrm>
            <a:off x="1357312" y="1845469"/>
            <a:ext cx="547687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Participants wanted support that acknowledged disability, trauma, and mental health complexity.</a:t>
            </a:r>
            <a:endParaRPr lang="en-US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Participants </a:t>
            </a:r>
            <a:r>
              <a:rPr lang="en-US" b="1" err="1">
                <a:ea typeface="+mn-lt"/>
                <a:cs typeface="+mn-lt"/>
              </a:rPr>
              <a:t>criticised</a:t>
            </a:r>
            <a:r>
              <a:rPr lang="en-US" b="1">
                <a:ea typeface="+mn-lt"/>
                <a:cs typeface="+mn-lt"/>
              </a:rPr>
              <a:t> generic recommendations that failed to reflect lived realities:</a:t>
            </a:r>
            <a:endParaRPr lang="en-US" b="1"/>
          </a:p>
          <a:p>
            <a:r>
              <a:rPr lang="en-US">
                <a:ea typeface="+mn-lt"/>
                <a:cs typeface="+mn-lt"/>
              </a:rPr>
              <a:t>“It does feel like going for a walk is the answer to everything.”</a:t>
            </a: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One participant reflected:</a:t>
            </a:r>
          </a:p>
          <a:p>
            <a:r>
              <a:rPr lang="en-US">
                <a:ea typeface="+mn-lt"/>
                <a:cs typeface="+mn-lt"/>
              </a:rPr>
              <a:t>“There are too many things I can’t do.”</a:t>
            </a:r>
          </a:p>
          <a:p>
            <a:pPr>
              <a:buFontTx/>
              <a:buNone/>
            </a:pPr>
            <a:endParaRPr lang="en-US" dirty="0"/>
          </a:p>
          <a:p>
            <a:pPr algn="ctr"/>
            <a:endParaRPr lang="en-US"/>
          </a:p>
        </p:txBody>
      </p:sp>
      <p:pic>
        <p:nvPicPr>
          <p:cNvPr id="5" name="Picture 4" descr="A group of people with a black background&#10;&#10;AI-generated content may be incorrect.">
            <a:extLst>
              <a:ext uri="{FF2B5EF4-FFF2-40B4-BE49-F238E27FC236}">
                <a16:creationId xmlns:a16="http://schemas.microsoft.com/office/drawing/2014/main" id="{70D2E90F-FB38-8674-E2BD-48BF6231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905" y="2180062"/>
            <a:ext cx="4677938" cy="46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0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54553-4A08-02C1-3CDF-D8DAD71BF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95F732-92B7-D04A-3B5B-8C8EA60A3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2759" y="2441503"/>
            <a:ext cx="6218482" cy="3038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cs typeface="Rubik"/>
              </a:rPr>
              <a:t>Feedback on ‘Stop Smoking London’ campaign videos and messaging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02622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D9685A-3F56-43B6-CE43-264349C3C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04845"/>
            <a:ext cx="3989328" cy="40483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>
                <a:ea typeface="+mn-lt"/>
                <a:cs typeface="+mn-lt"/>
              </a:rPr>
              <a:t>Participants responded positively to:</a:t>
            </a:r>
            <a:endParaRPr lang="en-US" sz="1800" b="1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relatable lived experience 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diversity 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honesty 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realistic journeys 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reassurance 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practical information</a:t>
            </a:r>
            <a:endParaRPr lang="en-US" sz="1800" dirty="0"/>
          </a:p>
          <a:p>
            <a:endParaRPr lang="en-US" dirty="0"/>
          </a:p>
          <a:p>
            <a:r>
              <a:rPr lang="en-US" sz="1800" dirty="0">
                <a:ea typeface="+mn-lt"/>
                <a:cs typeface="+mn-lt"/>
              </a:rPr>
              <a:t>“I found it powerful and very clear and concise.”</a:t>
            </a:r>
            <a:endParaRPr lang="en-US" sz="1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4C0B2D-36C3-4CED-2BA8-F04282EC97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4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219E-61B0-A0C3-5B09-05EABC99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7DBDD3-1584-C698-E50C-B5F2E4D2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9" y="1074480"/>
            <a:ext cx="3943350" cy="1325563"/>
          </a:xfrm>
        </p:spPr>
        <p:txBody>
          <a:bodyPr/>
          <a:lstStyle/>
          <a:p>
            <a:r>
              <a:rPr lang="en-US" b="1" dirty="0"/>
              <a:t>Participants wanted: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AF17D-C46E-01BE-7666-EF6A0558C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818" y="2066583"/>
            <a:ext cx="4104209" cy="42529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clearer information on support options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acknowledgement of setbacks and grief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multiple pathways to quitting</a:t>
            </a:r>
            <a:endParaRPr lang="en-US" dirty="0"/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1800" b="1" dirty="0">
                <a:ea typeface="+mn-lt"/>
                <a:cs typeface="+mn-lt"/>
              </a:rPr>
              <a:t>Participants highlighted the importance of representing gradual journeys:</a:t>
            </a:r>
            <a:endParaRPr lang="en-US" b="1" dirty="0"/>
          </a:p>
          <a:p>
            <a:r>
              <a:rPr lang="en-US" sz="1800" dirty="0">
                <a:ea typeface="+mn-lt"/>
                <a:cs typeface="+mn-lt"/>
              </a:rPr>
              <a:t>“If it’s too big of a jump from A to B, what are the individual points between A and B?”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9533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37401-B156-1EE4-1D84-A9AA0AE3E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F4E2A3-6C62-2627-313E-95F65A0D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98" y="1169064"/>
            <a:ext cx="4382965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Participants also wanted messaging to: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34E060-B975-036A-F494-9DAB37631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530" y="2494627"/>
            <a:ext cx="4104209" cy="24261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  include younger people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  reflect disability and neurodiversity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  avoid overly clinical language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  be available through community networks and different languages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834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BC62-1E49-4976-7804-44CD7635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67" y="392003"/>
            <a:ext cx="5557661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Co-design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FCA32-0C64-F143-7EA2-3E9E2F923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8" y="1414263"/>
            <a:ext cx="3694994" cy="49614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b="1" dirty="0"/>
              <a:t>Rethink worked with two experts by experience to co-design the Roundtables: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Agendas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Topic Boards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Facilitation approach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One expert by experience offered to create simple cartoons based on the people and conversations at the Roundtables. 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We decided to have a graphic recorder to create some visual minutes of the in-person Roundtable. 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Transcription/anonymous note-taking was used with consent to record discussions and shared with the cartoonist. </a:t>
            </a:r>
          </a:p>
          <a:p>
            <a:pPr>
              <a:lnSpc>
                <a:spcPct val="90000"/>
              </a:lnSpc>
            </a:pPr>
            <a:endParaRPr lang="en-GB" sz="1800" b="1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445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90ACFD-3A37-8B35-F823-07C0459C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39" y="1068843"/>
            <a:ext cx="8131914" cy="7769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and in-person Roundtables: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B5E6CA-7248-FFC1-B8B6-BA876E1B6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5512" y="2079657"/>
            <a:ext cx="7040563" cy="34371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>
              <a:buChar char="•"/>
            </a:pPr>
            <a:r>
              <a:rPr lang="en-GB" sz="1900" dirty="0">
                <a:highlight>
                  <a:srgbClr val="FFFFFF"/>
                </a:highlight>
                <a:cs typeface="Rubik"/>
              </a:rPr>
              <a:t>We shared </a:t>
            </a:r>
            <a:r>
              <a:rPr lang="en-GB" sz="1900" b="1" dirty="0">
                <a:highlight>
                  <a:srgbClr val="FFFFFF"/>
                </a:highlight>
                <a:cs typeface="Rubik"/>
              </a:rPr>
              <a:t>Topic Boards at both Roundtables </a:t>
            </a:r>
            <a:r>
              <a:rPr lang="en-GB" sz="1900" dirty="0">
                <a:highlight>
                  <a:srgbClr val="FFFFFF"/>
                </a:highlight>
                <a:cs typeface="Rubik"/>
              </a:rPr>
              <a:t>covering: </a:t>
            </a:r>
          </a:p>
          <a:p>
            <a:pPr marL="800100" lvl="1" indent="-342900">
              <a:buChar char="•"/>
            </a:pPr>
            <a:r>
              <a:rPr lang="en-GB" sz="1900" dirty="0">
                <a:highlight>
                  <a:srgbClr val="FFFFFF"/>
                </a:highlight>
                <a:cs typeface="Rubik"/>
              </a:rPr>
              <a:t>Reward</a:t>
            </a:r>
          </a:p>
          <a:p>
            <a:pPr marL="800100" lvl="1" indent="-342900">
              <a:buChar char="•"/>
            </a:pPr>
            <a:r>
              <a:rPr lang="en-GB" sz="1900" dirty="0">
                <a:highlight>
                  <a:srgbClr val="FFFFFF"/>
                </a:highlight>
                <a:cs typeface="Rubik"/>
              </a:rPr>
              <a:t>Sociocultural factors</a:t>
            </a:r>
          </a:p>
          <a:p>
            <a:pPr marL="800100" lvl="1" indent="-342900">
              <a:buChar char="•"/>
            </a:pPr>
            <a:r>
              <a:rPr lang="en-GB" sz="1900" dirty="0">
                <a:highlight>
                  <a:srgbClr val="FFFFFF"/>
                </a:highlight>
                <a:cs typeface="Rubik"/>
              </a:rPr>
              <a:t>Environmental stressors</a:t>
            </a:r>
          </a:p>
          <a:p>
            <a:pPr marL="800100" lvl="1" indent="-342900">
              <a:buChar char="•"/>
            </a:pPr>
            <a:r>
              <a:rPr lang="en-GB" sz="1900" dirty="0">
                <a:highlight>
                  <a:srgbClr val="FFFFFF"/>
                </a:highlight>
                <a:cs typeface="Rubik"/>
              </a:rPr>
              <a:t>Timeline of legislative changes</a:t>
            </a:r>
          </a:p>
          <a:p>
            <a:pPr lvl="1"/>
            <a:endParaRPr lang="en-GB" sz="1900" dirty="0">
              <a:highlight>
                <a:srgbClr val="FFFFFF"/>
              </a:highlight>
              <a:cs typeface="Rubik"/>
            </a:endParaRPr>
          </a:p>
          <a:p>
            <a:pPr marL="342900" indent="-342900">
              <a:buChar char="•"/>
            </a:pPr>
            <a:r>
              <a:rPr lang="en-GB" sz="1900" b="1" dirty="0">
                <a:highlight>
                  <a:srgbClr val="FFFFFF"/>
                </a:highlight>
                <a:cs typeface="Rubik"/>
              </a:rPr>
              <a:t>Questions to the group</a:t>
            </a:r>
            <a:r>
              <a:rPr lang="en-GB" sz="1900" dirty="0">
                <a:highlight>
                  <a:srgbClr val="FFFFFF"/>
                </a:highlight>
                <a:cs typeface="Rubik"/>
              </a:rPr>
              <a:t>: </a:t>
            </a:r>
          </a:p>
          <a:p>
            <a:pPr marL="800100" lvl="1" indent="-342900">
              <a:buChar char="•"/>
            </a:pPr>
            <a:r>
              <a:rPr lang="en-GB" sz="1900" dirty="0">
                <a:highlight>
                  <a:srgbClr val="FFFFFF"/>
                </a:highlight>
                <a:cs typeface="Rubik"/>
              </a:rPr>
              <a:t>Why we start smoking, how it feels, why we continue</a:t>
            </a:r>
            <a:endParaRPr lang="en-US" sz="1900">
              <a:highlight>
                <a:srgbClr val="FFFFFF"/>
              </a:highlight>
              <a:cs typeface="Rubik"/>
            </a:endParaRPr>
          </a:p>
          <a:p>
            <a:pPr marL="800100" lvl="1" indent="-342900" algn="just">
              <a:buChar char="•"/>
            </a:pPr>
            <a:r>
              <a:rPr lang="en-GB" sz="1900" dirty="0">
                <a:highlight>
                  <a:srgbClr val="FFFFFF"/>
                </a:highlight>
                <a:cs typeface="Rubik"/>
              </a:rPr>
              <a:t>Why we might want to quit or not, what we try in attempting to quit, what has worked in attempting to quit, what is helpful or unhelpful</a:t>
            </a:r>
            <a:endParaRPr lang="en-US" sz="1900">
              <a:highlight>
                <a:srgbClr val="FFFFFF"/>
              </a:highlight>
              <a:cs typeface="Rubik"/>
            </a:endParaRPr>
          </a:p>
          <a:p>
            <a:pPr marL="342900" indent="-342900" algn="just">
              <a:buChar char="•"/>
            </a:pPr>
            <a:r>
              <a:rPr lang="en-GB" sz="1900" dirty="0">
                <a:highlight>
                  <a:srgbClr val="FFFFFF"/>
                </a:highlight>
                <a:cs typeface="Rubik"/>
              </a:rPr>
              <a:t>The following slides will go into the </a:t>
            </a:r>
            <a:r>
              <a:rPr lang="en-GB" sz="1900" b="1" dirty="0">
                <a:highlight>
                  <a:srgbClr val="FFFFFF"/>
                </a:highlight>
                <a:cs typeface="Rubik"/>
              </a:rPr>
              <a:t>themes </a:t>
            </a:r>
            <a:r>
              <a:rPr lang="en-GB" sz="1900" dirty="0">
                <a:highlight>
                  <a:srgbClr val="FFFFFF"/>
                </a:highlight>
                <a:cs typeface="Rubik"/>
              </a:rPr>
              <a:t>which arose from the co</a:t>
            </a:r>
            <a:r>
              <a:rPr lang="en-GB" dirty="0">
                <a:highlight>
                  <a:srgbClr val="FFFFFF"/>
                </a:highlight>
                <a:cs typeface="Rubik"/>
              </a:rPr>
              <a:t>nversations at both the online and in-person roundtables.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9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5367F-8F7C-BA9B-161F-BBE216C2AF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4872" y="1717497"/>
            <a:ext cx="6639155" cy="34486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Rubik"/>
                <a:cs typeface="Rubik"/>
              </a:rPr>
              <a:t>Roundtable insights about mental illness and smoking:</a:t>
            </a:r>
          </a:p>
          <a:p>
            <a:r>
              <a:rPr lang="en-US" sz="2000" b="1" dirty="0">
                <a:solidFill>
                  <a:schemeClr val="tx1"/>
                </a:solidFill>
                <a:latin typeface="Rubik"/>
                <a:cs typeface="Rubik"/>
              </a:rPr>
              <a:t>Theme 1:</a:t>
            </a:r>
            <a:r>
              <a:rPr lang="en-US" sz="2000" dirty="0">
                <a:solidFill>
                  <a:schemeClr val="tx1"/>
                </a:solidFill>
                <a:latin typeface="Rubik"/>
                <a:cs typeface="Rubik"/>
              </a:rPr>
              <a:t> Smoking as coping, regulation, and relief</a:t>
            </a:r>
          </a:p>
          <a:p>
            <a:r>
              <a:rPr lang="en-US" sz="2000" b="1" dirty="0">
                <a:solidFill>
                  <a:schemeClr val="tx1"/>
                </a:solidFill>
                <a:latin typeface="Rubik"/>
                <a:cs typeface="Rubik"/>
              </a:rPr>
              <a:t>Theme 2:</a:t>
            </a:r>
            <a:r>
              <a:rPr lang="en-US" sz="2000" dirty="0">
                <a:solidFill>
                  <a:schemeClr val="tx1"/>
                </a:solidFill>
                <a:latin typeface="Rubik"/>
                <a:cs typeface="Rubik"/>
              </a:rPr>
              <a:t> Smoking as social connection, belonging, and culture</a:t>
            </a:r>
          </a:p>
          <a:p>
            <a:r>
              <a:rPr lang="en-US" sz="2000" b="1" dirty="0">
                <a:solidFill>
                  <a:schemeClr val="tx1"/>
                </a:solidFill>
                <a:latin typeface="Rubik"/>
                <a:cs typeface="Rubik"/>
              </a:rPr>
              <a:t>Theme 3:</a:t>
            </a:r>
            <a:r>
              <a:rPr lang="en-US" sz="2000" dirty="0">
                <a:solidFill>
                  <a:schemeClr val="tx1"/>
                </a:solidFill>
                <a:latin typeface="Rubik"/>
                <a:cs typeface="Rubik"/>
              </a:rPr>
              <a:t> Smoking, deprivation, and inequality</a:t>
            </a:r>
          </a:p>
          <a:p>
            <a:r>
              <a:rPr lang="en-US" sz="2000" b="1" dirty="0">
                <a:solidFill>
                  <a:schemeClr val="tx1"/>
                </a:solidFill>
                <a:latin typeface="Rubik"/>
                <a:cs typeface="Rubik"/>
              </a:rPr>
              <a:t>Theme 4: </a:t>
            </a:r>
            <a:r>
              <a:rPr lang="en-US" sz="2000" dirty="0">
                <a:solidFill>
                  <a:schemeClr val="tx1"/>
                </a:solidFill>
                <a:latin typeface="Rubik"/>
                <a:cs typeface="Rubik"/>
              </a:rPr>
              <a:t>Quitting is complex, emotional, and non-linear</a:t>
            </a:r>
          </a:p>
        </p:txBody>
      </p:sp>
    </p:spTree>
    <p:extLst>
      <p:ext uri="{BB962C8B-B14F-4D97-AF65-F5344CB8AC3E}">
        <p14:creationId xmlns:p14="http://schemas.microsoft.com/office/powerpoint/2010/main" val="113060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899BF-9956-CE6A-E5A9-62DE30C2AA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“a coping mechanism”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“a sense of control”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“comfort and safety”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“self-soothing”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“a way to calm down quickly”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DAF49-A3AA-8BF6-9E68-DB58FBD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42" y="1068843"/>
            <a:ext cx="6901425" cy="7769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Theme 1: Smoking as coping, regulation, and relief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F525B-B2C1-D37C-4F2B-0172E5B92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320" y="2027767"/>
            <a:ext cx="7816939" cy="13358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Across both roundtables, participants consistently described smoking as </a:t>
            </a:r>
            <a:r>
              <a:rPr lang="en-US" sz="1800" b="1" dirty="0">
                <a:ea typeface="+mn-lt"/>
                <a:cs typeface="+mn-lt"/>
              </a:rPr>
              <a:t>a coping mechanism linked to stress, emotional distress, anxiety, trauma, and mental health symptoms</a:t>
            </a:r>
            <a:r>
              <a:rPr lang="en-US" sz="1800" dirty="0">
                <a:ea typeface="+mn-lt"/>
                <a:cs typeface="+mn-lt"/>
              </a:rPr>
              <a:t>. Smoking was often framed not as a simple “choice”, but as a way of managing overwhelming feelings and situations.</a:t>
            </a:r>
            <a:endParaRPr lang="en-US" sz="1800" dirty="0"/>
          </a:p>
        </p:txBody>
      </p:sp>
      <p:pic>
        <p:nvPicPr>
          <p:cNvPr id="21" name="Picture 20" descr="White Text Box Blank Template - Imgflip">
            <a:extLst>
              <a:ext uri="{FF2B5EF4-FFF2-40B4-BE49-F238E27FC236}">
                <a16:creationId xmlns:a16="http://schemas.microsoft.com/office/drawing/2014/main" id="{112C3BD9-FC41-3ABD-D758-93F4CA8C2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42" y="3144598"/>
            <a:ext cx="3322609" cy="2826050"/>
          </a:xfrm>
          <a:prstGeom prst="rect">
            <a:avLst/>
          </a:prstGeom>
        </p:spPr>
      </p:pic>
      <p:pic>
        <p:nvPicPr>
          <p:cNvPr id="5" name="Picture 4" descr="A purple person sitting in a lotus pose with a heart on it&#10;&#10;AI-generated content may be incorrect.">
            <a:extLst>
              <a:ext uri="{FF2B5EF4-FFF2-40B4-BE49-F238E27FC236}">
                <a16:creationId xmlns:a16="http://schemas.microsoft.com/office/drawing/2014/main" id="{66185F7C-F30D-BDDF-04D3-C223A94D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286" y="3148639"/>
            <a:ext cx="3630446" cy="33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3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D687B-5473-794C-4347-B9C9F28C2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2212-E047-39F3-4663-E6C71B3C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64" y="847340"/>
            <a:ext cx="8193701" cy="1337050"/>
          </a:xfrm>
        </p:spPr>
        <p:txBody>
          <a:bodyPr>
            <a:normAutofit/>
          </a:bodyPr>
          <a:lstStyle/>
          <a:p>
            <a:r>
              <a:rPr lang="en-US" b="1"/>
              <a:t>Theme 1: Smoking as coping, regulation, and relief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80884-7E1D-C09B-4CFD-7C162437B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864" y="2184417"/>
            <a:ext cx="7962207" cy="41724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Several participants linked smoking to neurodivergence, masking, and sensory regulation:</a:t>
            </a:r>
            <a:endParaRPr lang="en-US" b="1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“Smoking or vaping can function as a form of masking.”</a:t>
            </a:r>
            <a:endParaRPr lang="en-US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“In a social situation, you have a way of escaping… it’s a way of being present and out in the community while still being alone.”</a:t>
            </a:r>
            <a:endParaRPr lang="en-US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Others reflected on smoking becoming embedded in routines and daily functioning:</a:t>
            </a:r>
            <a:endParaRPr lang="en-US" b="1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“I start every single day with coffee and a cigarette.”</a:t>
            </a:r>
            <a:endParaRPr lang="en-US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Participants frequently discussed how smoking was intertwined with mental health experiences and periods of crisis:</a:t>
            </a: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“If my BPD is triggered, it is my instinct to go outside and have a cigarette.”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0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4799-7E37-47CD-889E-39CB90614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719E-A3B6-4DC8-1101-958B7282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089" y="1174228"/>
            <a:ext cx="8267380" cy="7769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Theme 2: </a:t>
            </a:r>
            <a:r>
              <a:rPr lang="en-US" b="1" dirty="0">
                <a:ea typeface="+mj-lt"/>
                <a:cs typeface="+mj-lt"/>
              </a:rPr>
              <a:t>Smoking as social connection, belonging, and culture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EFA4D-8066-05FA-95BE-C76ECBDB6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Participants described smoking as </a:t>
            </a:r>
            <a:r>
              <a:rPr lang="en-US" sz="1800" b="1">
                <a:ea typeface="+mn-lt"/>
                <a:cs typeface="+mn-lt"/>
              </a:rPr>
              <a:t>deeply social and culturally embedded</a:t>
            </a:r>
            <a:r>
              <a:rPr lang="en-US" sz="1800">
                <a:ea typeface="+mn-lt"/>
                <a:cs typeface="+mn-lt"/>
              </a:rPr>
              <a:t>. Many started smoking during adolescence through peer pressure, social belonging, or family influence.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5BB8F-671B-5BED-0DEE-C59CFD7F4A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513138"/>
            <a:ext cx="4679950" cy="2276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43731-4AB8-B74A-1B15-4049ED8D92FC}"/>
              </a:ext>
            </a:extLst>
          </p:cNvPr>
          <p:cNvSpPr txBox="1"/>
          <p:nvPr/>
        </p:nvSpPr>
        <p:spPr>
          <a:xfrm>
            <a:off x="1470392" y="3417513"/>
            <a:ext cx="45720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Key themes included</a:t>
            </a:r>
            <a:r>
              <a:rPr lang="en-US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fitting in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friendship and community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shared routines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social rituals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cultural </a:t>
            </a:r>
            <a:r>
              <a:rPr lang="en-US" err="1"/>
              <a:t>normalisation</a:t>
            </a:r>
          </a:p>
          <a:p>
            <a:pPr algn="ctr"/>
            <a:endParaRPr lang="en-US"/>
          </a:p>
        </p:txBody>
      </p:sp>
      <p:pic>
        <p:nvPicPr>
          <p:cNvPr id="6" name="Picture 5" descr="A group of people with a heart and a cross&#10;&#10;AI-generated content may be incorrect.">
            <a:extLst>
              <a:ext uri="{FF2B5EF4-FFF2-40B4-BE49-F238E27FC236}">
                <a16:creationId xmlns:a16="http://schemas.microsoft.com/office/drawing/2014/main" id="{7403B863-BB05-08EA-C15D-2D5B6738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07" y="2774830"/>
            <a:ext cx="3817035" cy="37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4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5DFBD-564F-BD3F-0AFB-85BE6A980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6459-D573-5738-730A-9E07CD04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64" y="847340"/>
            <a:ext cx="8193701" cy="1337050"/>
          </a:xfrm>
        </p:spPr>
        <p:txBody>
          <a:bodyPr>
            <a:normAutofit/>
          </a:bodyPr>
          <a:lstStyle/>
          <a:p>
            <a:r>
              <a:rPr lang="en-US" sz="3600" b="1">
                <a:ea typeface="+mj-lt"/>
                <a:cs typeface="+mj-lt"/>
              </a:rPr>
              <a:t>Theme 2: Smoking as social connection, belonging, and culture</a:t>
            </a:r>
            <a:endParaRPr lang="en-US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1B783-D020-5E20-9AB3-146FB77E9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864" y="2184417"/>
            <a:ext cx="7962207" cy="4172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8F2D2-A587-F7C6-6074-655A0F3229F3}"/>
              </a:ext>
            </a:extLst>
          </p:cNvPr>
          <p:cNvSpPr txBox="1"/>
          <p:nvPr/>
        </p:nvSpPr>
        <p:spPr>
          <a:xfrm>
            <a:off x="528422" y="2395131"/>
            <a:ext cx="759957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Participants shared:</a:t>
            </a:r>
          </a:p>
          <a:p>
            <a:r>
              <a:rPr lang="en-US" dirty="0"/>
              <a:t>“If you didn’t smoke, you were the outcast.”</a:t>
            </a:r>
          </a:p>
          <a:p>
            <a:r>
              <a:rPr lang="en-US" dirty="0"/>
              <a:t>“At school, friend groups would get together and have their certain spots.”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Others reflected on smoking cultures within communities and settings:</a:t>
            </a:r>
            <a:endParaRPr lang="en-US" b="1" dirty="0"/>
          </a:p>
          <a:p>
            <a:r>
              <a:rPr lang="en-US" dirty="0">
                <a:ea typeface="+mn-lt"/>
                <a:cs typeface="+mn-lt"/>
              </a:rPr>
              <a:t>“There’s a culture of smoking on inpatient wards.”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Smoking was also described as linked to ritual and identity:</a:t>
            </a:r>
          </a:p>
          <a:p>
            <a:r>
              <a:rPr lang="en-US" dirty="0">
                <a:ea typeface="+mn-lt"/>
                <a:cs typeface="+mn-lt"/>
              </a:rPr>
              <a:t>“My grandfather would sit on the bed with hookah meditating.”</a:t>
            </a:r>
            <a:endParaRPr lang="en-US" dirty="0"/>
          </a:p>
          <a:p>
            <a:pPr lvl="1"/>
            <a:endParaRPr lang="en-US" dirty="0"/>
          </a:p>
          <a:p>
            <a:pPr lvl="1">
              <a:buFont typeface=""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04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think Refresh">
      <a:dk1>
        <a:srgbClr val="46125E"/>
      </a:dk1>
      <a:lt1>
        <a:sysClr val="window" lastClr="FFFFFF"/>
      </a:lt1>
      <a:dk2>
        <a:srgbClr val="46125E"/>
      </a:dk2>
      <a:lt2>
        <a:srgbClr val="FFFFFF"/>
      </a:lt2>
      <a:accent1>
        <a:srgbClr val="681C8D"/>
      </a:accent1>
      <a:accent2>
        <a:srgbClr val="356AE8"/>
      </a:accent2>
      <a:accent3>
        <a:srgbClr val="D711A8"/>
      </a:accent3>
      <a:accent4>
        <a:srgbClr val="FF9800"/>
      </a:accent4>
      <a:accent5>
        <a:srgbClr val="4FAF98"/>
      </a:accent5>
      <a:accent6>
        <a:srgbClr val="BA7CD7"/>
      </a:accent6>
      <a:hlink>
        <a:srgbClr val="681C8D"/>
      </a:hlink>
      <a:folHlink>
        <a:srgbClr val="D711A8"/>
      </a:folHlink>
    </a:clrScheme>
    <a:fontScheme name="Rethink Refresh">
      <a:majorFont>
        <a:latin typeface="Rubik Bold"/>
        <a:ea typeface=""/>
        <a:cs typeface=""/>
      </a:majorFont>
      <a:minorFont>
        <a:latin typeface="Rubik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0_24_PowerPoint_Template_Purple and Teal" id="{4199852D-6C6C-4005-8811-7EB20BD90AB9}" vid="{4AF43AB4-2AB3-4480-934E-87BBEF2F04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93a02f-ca39-4e16-9b4b-20f2cc6b51a5" xsi:nil="true"/>
    <lcf76f155ced4ddcb4097134ff3c332f xmlns="abaf260b-3763-4852-b1c6-679d5f5bb84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6F6AABE6ED04392130AF8B0E2B012" ma:contentTypeVersion="16" ma:contentTypeDescription="Create a new document." ma:contentTypeScope="" ma:versionID="3bcc25ea14b15cf0d72185ef5a3d3032">
  <xsd:schema xmlns:xsd="http://www.w3.org/2001/XMLSchema" xmlns:xs="http://www.w3.org/2001/XMLSchema" xmlns:p="http://schemas.microsoft.com/office/2006/metadata/properties" xmlns:ns2="abaf260b-3763-4852-b1c6-679d5f5bb84d" xmlns:ns3="e793a02f-ca39-4e16-9b4b-20f2cc6b51a5" targetNamespace="http://schemas.microsoft.com/office/2006/metadata/properties" ma:root="true" ma:fieldsID="1472c4a27cce69584cf4626e7e6fd45b" ns2:_="" ns3:_="">
    <xsd:import namespace="abaf260b-3763-4852-b1c6-679d5f5bb84d"/>
    <xsd:import namespace="e793a02f-ca39-4e16-9b4b-20f2cc6b5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f260b-3763-4852-b1c6-679d5f5bb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5e8865-1141-402f-9373-d5d8c09c79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3a02f-ca39-4e16-9b4b-20f2cc6b51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290e9d4-612b-4e4a-873b-f67df86ae3ba}" ma:internalName="TaxCatchAll" ma:showField="CatchAllData" ma:web="e793a02f-ca39-4e16-9b4b-20f2cc6b5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184B6A-07D0-4647-B3CB-82F76FA4D9E9}">
  <ds:schemaRefs>
    <ds:schemaRef ds:uri="abaf260b-3763-4852-b1c6-679d5f5bb84d"/>
    <ds:schemaRef ds:uri="e793a02f-ca39-4e16-9b4b-20f2cc6b51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39DE20-F19A-4B14-B313-4ECB9E2ECFEC}">
  <ds:schemaRefs>
    <ds:schemaRef ds:uri="abaf260b-3763-4852-b1c6-679d5f5bb84d"/>
    <ds:schemaRef ds:uri="e793a02f-ca39-4e16-9b4b-20f2cc6b51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3F6750-569B-470D-8333-79C7042FE8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PowerPoint_Template_Purple and Teal</Template>
  <TotalTime>229</TotalTime>
  <Words>1801</Words>
  <Application>Microsoft Office PowerPoint</Application>
  <PresentationFormat>On-screen Show (4:3)</PresentationFormat>
  <Paragraphs>254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Arial</vt:lpstr>
      <vt:lpstr>Arial,Sans-Serif</vt:lpstr>
      <vt:lpstr>Calibri</vt:lpstr>
      <vt:lpstr>Rubik</vt:lpstr>
      <vt:lpstr>Rubik Bold</vt:lpstr>
      <vt:lpstr>Rubik Light</vt:lpstr>
      <vt:lpstr>Office Theme</vt:lpstr>
      <vt:lpstr>Stop Smoking London</vt:lpstr>
      <vt:lpstr>Aims of the project  feeding into London Mental Health and Smoking Week  8 – 12 June 2026</vt:lpstr>
      <vt:lpstr>Co-design Approach</vt:lpstr>
      <vt:lpstr>Online and in-person Roundtables: </vt:lpstr>
      <vt:lpstr>PowerPoint Presentation</vt:lpstr>
      <vt:lpstr>Theme 1: Smoking as coping, regulation, and relief</vt:lpstr>
      <vt:lpstr>Theme 1: Smoking as coping, regulation, and relief</vt:lpstr>
      <vt:lpstr>Theme 2: Smoking as social connection, belonging, and culture</vt:lpstr>
      <vt:lpstr>Theme 2: Smoking as social connection, belonging, and culture</vt:lpstr>
      <vt:lpstr>Theme 3: Smoking, deprivation, and inequality</vt:lpstr>
      <vt:lpstr>Theme 3: Smoking, deprivation, and inequality</vt:lpstr>
      <vt:lpstr>Theme 4: Quitting is complex, emotional, and non-linear</vt:lpstr>
      <vt:lpstr>Theme 4: Quitting is complex, emotional, and non-linear</vt:lpstr>
      <vt:lpstr>Theme 4: Quitting is complex, emotional, and non-linear</vt:lpstr>
      <vt:lpstr>PowerPoint Presentation</vt:lpstr>
      <vt:lpstr>PowerPoint Presentation</vt:lpstr>
      <vt:lpstr>Theme 1: Human connection and peer support</vt:lpstr>
      <vt:lpstr>Theme 2: Replacing smoking with other activities or routines</vt:lpstr>
      <vt:lpstr>Theme 3: Flexible and personalised approaches </vt:lpstr>
      <vt:lpstr>Theme 3: Flexible and personalised approaches</vt:lpstr>
      <vt:lpstr>PowerPoint Presentation</vt:lpstr>
      <vt:lpstr>Theme 1: Judgement and pressure</vt:lpstr>
      <vt:lpstr>Theme 2: Simplistic advice</vt:lpstr>
      <vt:lpstr>PowerPoint Presentation</vt:lpstr>
      <vt:lpstr>PowerPoint Presentation</vt:lpstr>
      <vt:lpstr>Participants wanted:</vt:lpstr>
      <vt:lpstr>Participants also wanted messaging 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Samantha Holmes</dc:creator>
  <cp:lastModifiedBy>Ian Callaghan</cp:lastModifiedBy>
  <cp:revision>390</cp:revision>
  <dcterms:created xsi:type="dcterms:W3CDTF">2026-04-15T16:28:36Z</dcterms:created>
  <dcterms:modified xsi:type="dcterms:W3CDTF">2026-05-27T13:09:44Z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0x0101005446F6AABE6ED04392130AF8B0E2B012</vt:lpwstr>
  </property>
  <property fmtid="{D5CDD505-2E9C-101B-9397-08002B2CF9AE}" pid="3" name="MediaServiceImageTags">
    <vt:lpwstr/>
  </property>
</Properties>
</file>