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24D18-F5A9-4254-9C77-CC501DBD8B3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B2028-195A-440E-B649-96EC2A941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4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D7357-CDBE-CA27-EDCB-19CC7A9B2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16A48-B517-B042-A810-10ADEEE49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477E12-4E7D-CC13-46D1-721B9E5C4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AE29C-2466-2E3F-DE56-D5ADECF62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264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777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39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630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12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037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5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1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86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0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47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98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E2C06-1374-DC1F-80F7-0BA925075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2EA2A16-F30C-89B7-73E5-4843CCE26D9B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905000"/>
          <a:ext cx="10692008" cy="3797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6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78322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6165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937113">
                <a:tc rowSpan="2"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ysClr val="windowText" lastClr="000000"/>
                          </a:solidFill>
                        </a:rPr>
                        <a:t>Level 6s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792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11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(Research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Intro to Student Services</a:t>
                      </a:r>
                      <a:endParaRPr lang="en-GB" sz="11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AAD1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b="1" i="0" u="none" strike="noStrike" noProof="0">
                          <a:solidFill>
                            <a:schemeClr val="bg1"/>
                          </a:solidFill>
                          <a:latin typeface="Aptos"/>
                        </a:rPr>
                        <a:t>Course Experience Afternoon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1100" b="0" i="0" u="none" strike="noStrike" noProof="0">
                          <a:solidFill>
                            <a:schemeClr val="bg1"/>
                          </a:solidFill>
                          <a:latin typeface="Aptos"/>
                        </a:rPr>
                        <a:t>Course Managers</a:t>
                      </a:r>
                      <a:endParaRPr lang="en-GB" sz="11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1100" b="0" i="0" u="none" strike="noStrike" noProof="0">
                          <a:solidFill>
                            <a:schemeClr val="bg1"/>
                          </a:solidFill>
                          <a:latin typeface="Aptos"/>
                        </a:rPr>
                        <a:t>Course Resource</a:t>
                      </a:r>
                      <a:endParaRPr lang="en-GB" sz="110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937113">
                <a:tc vMerge="1">
                  <a:txBody>
                    <a:bodyPr/>
                    <a:lstStyle/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12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4792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87C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87C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87CB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399255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b="1" i="0" u="none" strike="noStrike" noProof="0">
                          <a:solidFill>
                            <a:schemeClr val="bg1"/>
                          </a:solidFill>
                          <a:latin typeface="Aptos"/>
                        </a:rPr>
                        <a:t>Course Experience Afternoon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1100" b="0" i="0" u="none" strike="noStrike" noProof="0">
                          <a:solidFill>
                            <a:schemeClr val="bg1"/>
                          </a:solidFill>
                          <a:latin typeface="Aptos"/>
                        </a:rPr>
                        <a:t>Course Managers</a:t>
                      </a:r>
                      <a:endParaRPr lang="en-GB" sz="11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1100" b="0" i="0" u="none" strike="noStrike" noProof="0">
                          <a:solidFill>
                            <a:schemeClr val="bg1"/>
                          </a:solidFill>
                          <a:latin typeface="Aptos"/>
                        </a:rPr>
                        <a:t>Course Resource</a:t>
                      </a:r>
                      <a:endParaRPr lang="en-GB" sz="110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8AAD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Intro to Student Services</a:t>
                      </a:r>
                      <a:endParaRPr lang="en-GB" sz="11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8AA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55520"/>
                  </a:ext>
                </a:extLst>
              </a:tr>
              <a:tr h="653513">
                <a:tc rowSpan="2"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/>
                        </a:rPr>
                        <a:t>F r  </a:t>
                      </a:r>
                      <a:r>
                        <a:rPr lang="en-GB" err="1">
                          <a:latin typeface="Semringah"/>
                        </a:rPr>
                        <a:t>i</a:t>
                      </a:r>
                      <a:endParaRPr lang="en-GB" err="1">
                        <a:latin typeface="Semringah" panose="02000506000000020004" pitchFamily="2" charset="0"/>
                      </a:endParaRPr>
                    </a:p>
                  </a:txBody>
                  <a:tcPr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ysClr val="windowText" lastClr="000000"/>
                          </a:solidFill>
                        </a:rPr>
                        <a:t>Level 6s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79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(Student Union)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en-GB" sz="11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Master Classes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04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04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0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  <a:tr h="6535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55024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E9FD6B6-B592-C58A-A0D7-F1286079BE2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6 BSc (Hons) Top Up – All Programmes</a:t>
            </a:r>
          </a:p>
        </p:txBody>
      </p:sp>
    </p:spTree>
    <p:extLst>
      <p:ext uri="{BB962C8B-B14F-4D97-AF65-F5344CB8AC3E}">
        <p14:creationId xmlns:p14="http://schemas.microsoft.com/office/powerpoint/2010/main" val="34442187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Widescreen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2026-08-03T09:40:51Z</dcterms:created>
  <dcterms:modified xsi:type="dcterms:W3CDTF">2026-08-03T09:41:34Z</dcterms:modified>
</cp:coreProperties>
</file>