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B0185-AAFB-4FE2-A45E-51EBDCB85660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7F270-5C01-497E-8855-5C9825FEB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6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8FEA2-9CE9-165A-0EBD-617499AF0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BE2C8-2531-6501-E51D-47350F4E05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DE7F3-B2C5-81EF-2300-1973C77FC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C701-E7EF-B6BA-102E-AB9FDF8A4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697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24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30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91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474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406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6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787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24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61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061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78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00686-3A3C-7393-4FC7-8A17E8DB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7BCEC4D-0FC2-C84F-C74C-A99BCC812F98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692578">
                  <a:extLst>
                    <a:ext uri="{9D8B030D-6E8A-4147-A177-3AD203B41FA5}">
                      <a16:colId xmlns:a16="http://schemas.microsoft.com/office/drawing/2014/main" val="2547701222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FC54CC1C-38FB-79B5-B9CE-9DDC1D83E45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Wildlife &amp; Environmental Conservation</a:t>
            </a:r>
          </a:p>
        </p:txBody>
      </p:sp>
    </p:spTree>
    <p:extLst>
      <p:ext uri="{BB962C8B-B14F-4D97-AF65-F5344CB8AC3E}">
        <p14:creationId xmlns:p14="http://schemas.microsoft.com/office/powerpoint/2010/main" val="8751239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2026-08-03T09:32:20Z</dcterms:created>
  <dcterms:modified xsi:type="dcterms:W3CDTF">2026-08-03T09:33:00Z</dcterms:modified>
</cp:coreProperties>
</file>