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B6DA1-9D8E-4B89-B838-ED640F97944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8719F-9EA7-4A32-B988-ADE169AEAA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895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17371-D439-E547-0FD3-8E99872FE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7884DE-6F0D-5FD2-CF38-156F955EE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8C4DF-F8DE-02D8-96A5-7E1FD483E6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E0A75A-49FA-379C-286E-10E7E5033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72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00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31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33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02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084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88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2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74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933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105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28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742A7-81B9-07D7-EEF5-DC80BC3EF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E1FEA4F-FFC5-C355-19D8-3683BA5AF500}"/>
              </a:ext>
            </a:extLst>
          </p:cNvPr>
          <p:cNvGraphicFramePr>
            <a:graphicFrameLocks noGrp="1"/>
          </p:cNvGraphicFramePr>
          <p:nvPr/>
        </p:nvGraphicFramePr>
        <p:xfrm>
          <a:off x="247650" y="1966369"/>
          <a:ext cx="11117342" cy="22532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50199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43085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90677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915571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954DFA44-9E7B-3599-0B6F-37F677D9F00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Veterinary Nursing (Gateshead)</a:t>
            </a:r>
          </a:p>
        </p:txBody>
      </p:sp>
    </p:spTree>
    <p:extLst>
      <p:ext uri="{BB962C8B-B14F-4D97-AF65-F5344CB8AC3E}">
        <p14:creationId xmlns:p14="http://schemas.microsoft.com/office/powerpoint/2010/main" val="264228951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</Words>
  <Application>Microsoft Office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2026-08-03T09:37:44Z</dcterms:created>
  <dcterms:modified xsi:type="dcterms:W3CDTF">2026-08-03T09:38:28Z</dcterms:modified>
</cp:coreProperties>
</file>