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80CB0-B6F2-4E8A-B181-94DBAF1D7510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C7C9C-6860-4B75-8B2B-23999CBD4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95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54544-FF3F-A8B5-A75E-EF3DED759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FD49CF-4759-7BB4-5638-B6074CEE76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D82046-DC9A-6DEA-673A-9223FAB7D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FE838-5A4D-8818-4F2B-DA2952DFCE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341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31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18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06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91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876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5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86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496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621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83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89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236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7BB2E-54D0-BB2B-09E5-B1EE4AAF3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1D4354C-41E7-FF97-1A46-5C3BC2638F00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BC0294D3-3299-31BA-FFD5-D0BA45ACC4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Canine &amp; Feline Behaviour and Training</a:t>
            </a:r>
          </a:p>
        </p:txBody>
      </p:sp>
    </p:spTree>
    <p:extLst>
      <p:ext uri="{BB962C8B-B14F-4D97-AF65-F5344CB8AC3E}">
        <p14:creationId xmlns:p14="http://schemas.microsoft.com/office/powerpoint/2010/main" val="487901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2026-08-03T09:35:42Z</dcterms:created>
  <dcterms:modified xsi:type="dcterms:W3CDTF">2026-08-03T09:36:10Z</dcterms:modified>
</cp:coreProperties>
</file>