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4769DC-4AA6-4984-829E-3BAF1AB7C3BF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509EC-B93A-4B0C-BC9E-EC3E2CF730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034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054AC-5480-AB42-CD6E-DCD1B8CB9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8C7EB2-7A55-6B72-9810-244C32AE33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9043E5-AB0A-64A9-4312-24379314B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9552C-D8B6-B2E2-184C-C3ECBEBEE2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45DA-08F3-4913-A45F-16859C5A9B7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996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0D35-019D-A9D8-9AAB-2A6FA88A0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1D863-9768-3B1E-F9AC-9E164794F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914A-7A50-A639-D074-107B50EC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4EB76-8DDA-DCD9-5009-CEFB4F13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4F9B7-D2EB-B0E4-0122-A69CB9E8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68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4A29-3FD2-24BA-1412-59C8FED3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6FCF9-F2C2-0C2D-7810-A8676636A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D848E-1D08-E7E3-BCB1-E54255F4C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D545-0A34-470A-7245-36F20F76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F5FA2-E32F-6DF7-320F-0D2B506D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036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9DC2-1626-9680-CEEA-4CB9F288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B64BE-FD6E-8D38-9382-07D1D1D82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A798D-C205-A9A7-9FC7-66323895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E38A8-AEFD-F845-5C76-74681722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884AF-BB20-4688-B0B0-F1FF1EB5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150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BD54-FDC1-4268-47E6-B6B95AB5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586E-D0F5-82CD-1B04-987A7F13D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8D2F0-24B4-6350-29B7-C62F4A9A1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B30A5-33E4-3AE7-1B6C-C21591B8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6D6AC-A810-F3F2-9C63-5F3E0EBC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B02F2-7BAB-B306-A881-32D9649A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86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30CC-FC3A-D634-4C3E-5827685A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A9784-8074-1AB7-9376-568D5CCC2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A28B9-EC23-578A-F842-0BBA1CF2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D2E27-FF2F-56AA-5551-1576E29C3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53D78-474D-C0B0-45EB-4CFD32845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E812A4-FCF0-B5E4-7160-0ECE4406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BB9B28-2959-6FBB-EAE0-F62485F5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A6B775-C0A5-D331-C8FC-2A1BE99E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176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28D08E-6820-97E5-3C2B-CB8A8B695A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691" y="56088"/>
            <a:ext cx="10675021" cy="859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144A86-0A91-FBA0-704D-77B923597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6238" y="250823"/>
            <a:ext cx="10216662" cy="382223"/>
          </a:xfrm>
        </p:spPr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Name</a:t>
            </a:r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DBD945-CE2B-79A3-3A0E-E00C9822430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22032725"/>
              </p:ext>
            </p:extLst>
          </p:nvPr>
        </p:nvGraphicFramePr>
        <p:xfrm>
          <a:off x="167054" y="719665"/>
          <a:ext cx="11816864" cy="5887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8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895559082"/>
                    </a:ext>
                  </a:extLst>
                </a:gridCol>
              </a:tblGrid>
              <a:tr h="40202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150509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097303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Thu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21680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Fri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612646"/>
                  </a:ext>
                </a:extLst>
              </a:tr>
            </a:tbl>
          </a:graphicData>
        </a:graphic>
      </p:graphicFrame>
      <p:pic>
        <p:nvPicPr>
          <p:cNvPr id="4" name="Picture 3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BBB4F28-9755-76BE-8B51-980939DFD4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46" y="42494"/>
            <a:ext cx="1906349" cy="63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96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335884-7E4D-B152-F7C5-E0178B30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E54D2-BABC-A212-75A0-C7BECE33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59081-E06B-3992-0AD2-DDF65644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7AE6F-CDCD-B07C-9AE9-F7F1CDA074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950" y="0"/>
            <a:ext cx="1654884" cy="16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61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81FE-A107-1E18-5D60-5CB5F3125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3596D-AC02-B769-41D7-33D591A13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C0A85-2BAA-9698-5533-916723A83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ECC90-7A77-DC12-66EA-13148016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76A43-16E5-85DA-3CFB-351D45659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0BDB7-B9CB-7947-D4B7-E9033C18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525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971F-152D-9449-A3B3-B6CF051B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02086-52A4-5FB6-19EF-29AD3DB5B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973B3-A5EC-79F6-128C-BA7A4AA8B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89CD4-C0DF-9B0C-0F12-EEAA76AC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6EFAF-4F17-5DDB-FD1A-C2799E2F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5426E-9092-9D7D-66EC-F8BFAC2C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763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D31D-652D-AFB1-28F5-5E0B613C8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FD95F-3095-D65B-DAC6-2B60AFB28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BE48F-F44D-F6B0-17B5-17BDDDEF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988FE-9A01-C798-1236-D9312374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0D61C-D5C9-15DE-2021-B62CAE865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703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0FA180-0EE9-6869-1C36-7460F51FB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AA44F-315E-DCB8-A34E-6D80179CB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311BB-F90F-781E-28B9-23C45B01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28646-02D9-3366-489C-0C57B7EC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FCAF7-30E6-1329-69BF-A62CAD64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876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FB875-88B8-3428-9C64-7EB7437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45525-F8CD-035B-2EA7-9C77E2CB1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D79F6-8EA8-046B-94B9-6B6F46842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C7761-CBE4-9DE2-D995-3B68AC64F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AC03D-7D7D-2594-A430-3F0A9FC86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14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68918-9546-6175-6E26-0D13F18E7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E5CB94D-1DC3-4FFB-295D-BF8110C54D2C}"/>
              </a:ext>
            </a:extLst>
          </p:cNvPr>
          <p:cNvGraphicFramePr>
            <a:graphicFrameLocks noGrp="1"/>
          </p:cNvGraphicFramePr>
          <p:nvPr/>
        </p:nvGraphicFramePr>
        <p:xfrm>
          <a:off x="238125" y="1171576"/>
          <a:ext cx="10698846" cy="4262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6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572899">
                  <a:extLst>
                    <a:ext uri="{9D8B030D-6E8A-4147-A177-3AD203B41FA5}">
                      <a16:colId xmlns:a16="http://schemas.microsoft.com/office/drawing/2014/main" val="3065219161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599027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171281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385155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</a:tblGrid>
              <a:tr h="5354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170957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chemeClr val="bg1"/>
                          </a:solidFill>
                        </a:rPr>
                        <a:t>Level 4s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0A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Intro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Find Your Feet (Campus Tours)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Across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Your Course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(Assessment Showcase)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Course Experience Afternoon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Resource</a:t>
                      </a:r>
                      <a:endParaRPr lang="en-GB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8701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  <a:p>
                      <a:pPr algn="ctr"/>
                      <a:endParaRPr lang="en-GB">
                        <a:latin typeface="Semringah" panose="02000506000000020004" pitchFamily="2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UCABs House of Games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Staff, Student Union &amp; Student Experience Team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Around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5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(Study Tours)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Pub Quiz &amp; Bar Social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Student Union Bar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22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78888"/>
                  </a:ext>
                </a:extLst>
              </a:tr>
              <a:tr h="1686180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ysClr val="windowText" lastClr="000000"/>
                          </a:solidFill>
                        </a:rPr>
                        <a:t>Intro to Student 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/>
                        <a:t>Science Induction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AI Learn &amp; Digital Skills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(Well-Being)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Know the Code: Your Rights, Rules &amp; Respect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Base Room</a:t>
                      </a: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Course Experience Time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470616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84A9AE1F-553C-279E-7B07-01F3768DED8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Level 4 –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FdSc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Management of Animal Collections with Conservation(G1)</a:t>
            </a:r>
          </a:p>
        </p:txBody>
      </p:sp>
    </p:spTree>
    <p:extLst>
      <p:ext uri="{BB962C8B-B14F-4D97-AF65-F5344CB8AC3E}">
        <p14:creationId xmlns:p14="http://schemas.microsoft.com/office/powerpoint/2010/main" val="34336340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128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Semringah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A. Kaye</dc:creator>
  <cp:lastModifiedBy>Craig A. Kaye</cp:lastModifiedBy>
  <cp:revision>1</cp:revision>
  <dcterms:created xsi:type="dcterms:W3CDTF">2026-08-03T09:24:18Z</dcterms:created>
  <dcterms:modified xsi:type="dcterms:W3CDTF">2026-08-03T09:26:01Z</dcterms:modified>
</cp:coreProperties>
</file>