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5EF7C-2107-4937-89DB-3D4C13E1EF7C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139F6-EECB-4F80-A03D-4894C61BC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528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4A6DA-E709-B8BF-08AC-320424481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6E9ADF-807E-255D-1260-2319BDCE1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CADE1C-4045-CFD6-40BB-604D1E4F5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CD3D6-26CF-1132-AA23-BC283E9FDA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18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77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64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53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71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76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3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24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475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666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78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69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E7C6D-445A-9990-1098-D87A581E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5E5A6EB-B033-6F58-8447-AB9F460BC6C8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EF90AA9E-F451-6BFD-1F23-E7344481818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Adventure Sport</a:t>
            </a:r>
          </a:p>
        </p:txBody>
      </p:sp>
    </p:spTree>
    <p:extLst>
      <p:ext uri="{BB962C8B-B14F-4D97-AF65-F5344CB8AC3E}">
        <p14:creationId xmlns:p14="http://schemas.microsoft.com/office/powerpoint/2010/main" val="39712287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2026-08-03T09:30:16Z</dcterms:created>
  <dcterms:modified xsi:type="dcterms:W3CDTF">2026-08-03T09:30:59Z</dcterms:modified>
</cp:coreProperties>
</file>