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C713F-AA68-41E5-A025-B5805A18E097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6E2F3-C844-4FBE-BCBD-F77EC6E4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05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BE786-2E56-704C-CFE0-1A0257581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8A6703-5072-75F8-F36C-A9C2CC1874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DF3C9E-BA21-4A18-258D-4E71279BB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9FB18-5C94-C0BE-D12A-2DC14B01B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361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4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7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75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9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46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2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69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21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80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82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23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4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22AEA-65CC-762F-96A4-46A1DADB6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A042EB7-93FD-66A6-927C-0E41DA10418C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Science Induction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E3FAAF99-F0A7-4993-67C5-5BF361039F9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Extended </a:t>
            </a:r>
            <a:r>
              <a:rPr kumimoji="0" lang="en-GB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– All Programmes</a:t>
            </a:r>
          </a:p>
        </p:txBody>
      </p:sp>
    </p:spTree>
    <p:extLst>
      <p:ext uri="{BB962C8B-B14F-4D97-AF65-F5344CB8AC3E}">
        <p14:creationId xmlns:p14="http://schemas.microsoft.com/office/powerpoint/2010/main" val="24741511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2026-08-03T09:34:35Z</dcterms:created>
  <dcterms:modified xsi:type="dcterms:W3CDTF">2026-08-03T09:35:11Z</dcterms:modified>
</cp:coreProperties>
</file>