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9C50E-ECBF-45E7-AF5E-370A818B6DBF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93273-083B-47B6-BA3E-F51FAE766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22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41962-029A-6F4B-9EAC-BEB1E33F3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6D90A7-8FBD-BDB3-C3B3-1C9AE808D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D0F5A-B28B-655F-266A-FBBFE270A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F55C7-0B10-210B-7A95-C9B353A85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9119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430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45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078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060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4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30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6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72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67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384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617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07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54A56-9A72-F6BC-061D-BEF11AC63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6E8438A-3D6F-5523-F127-4CF2B71E3919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Science Induction</a:t>
                      </a:r>
                    </a:p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89A49D46-41CA-34F0-5CB4-DCD003620B1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BSc (Hons) Animal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BioScience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&amp; Management</a:t>
            </a:r>
          </a:p>
        </p:txBody>
      </p:sp>
    </p:spTree>
    <p:extLst>
      <p:ext uri="{BB962C8B-B14F-4D97-AF65-F5344CB8AC3E}">
        <p14:creationId xmlns:p14="http://schemas.microsoft.com/office/powerpoint/2010/main" val="12172786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2026-08-03T09:31:18Z</dcterms:created>
  <dcterms:modified xsi:type="dcterms:W3CDTF">2026-08-03T09:31:53Z</dcterms:modified>
</cp:coreProperties>
</file>